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493" r:id="rId5"/>
    <p:sldId id="506" r:id="rId6"/>
    <p:sldId id="510" r:id="rId7"/>
    <p:sldId id="511" r:id="rId8"/>
    <p:sldId id="508" r:id="rId9"/>
    <p:sldId id="550" r:id="rId10"/>
    <p:sldId id="502" r:id="rId11"/>
    <p:sldId id="512" r:id="rId12"/>
    <p:sldId id="513" r:id="rId13"/>
    <p:sldId id="529" r:id="rId14"/>
    <p:sldId id="549" r:id="rId15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5" userDrawn="1">
          <p15:clr>
            <a:srgbClr val="A4A3A4"/>
          </p15:clr>
        </p15:guide>
        <p15:guide id="2" orient="horz" pos="935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orient="horz" pos="391">
          <p15:clr>
            <a:srgbClr val="A4A3A4"/>
          </p15:clr>
        </p15:guide>
        <p15:guide id="5" orient="horz" pos="640">
          <p15:clr>
            <a:srgbClr val="A4A3A4"/>
          </p15:clr>
        </p15:guide>
        <p15:guide id="6" pos="1973" userDrawn="1">
          <p15:clr>
            <a:srgbClr val="A4A3A4"/>
          </p15:clr>
        </p15:guide>
        <p15:guide id="7" pos="249">
          <p15:clr>
            <a:srgbClr val="A4A3A4"/>
          </p15:clr>
        </p15:guide>
        <p15:guide id="8" pos="5556" userDrawn="1">
          <p15:clr>
            <a:srgbClr val="A4A3A4"/>
          </p15:clr>
        </p15:guide>
        <p15:guide id="9" pos="3787" userDrawn="1">
          <p15:clr>
            <a:srgbClr val="A4A3A4"/>
          </p15:clr>
        </p15:guide>
        <p15:guide id="10" pos="3742" userDrawn="1">
          <p15:clr>
            <a:srgbClr val="A4A3A4"/>
          </p15:clr>
        </p15:guide>
        <p15:guide id="11" pos="20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9" name="Autor" initials="A" lastIdx="0" clrIdx="2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FFFF"/>
    <a:srgbClr val="004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7E5F81B-B57D-4800-8E8F-8E96741CC982}" styleName="Mettler Toledo &gt; Green Tabl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512FF0-2B18-46AF-9A1B-3A70A708474B}" styleName="Mettler Toledo &gt; Green Tab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429" autoAdjust="0"/>
  </p:normalViewPr>
  <p:slideViewPr>
    <p:cSldViewPr snapToGrid="0" snapToObjects="1" showGuides="1">
      <p:cViewPr varScale="1">
        <p:scale>
          <a:sx n="113" d="100"/>
          <a:sy n="113" d="100"/>
        </p:scale>
        <p:origin x="468" y="114"/>
      </p:cViewPr>
      <p:guideLst>
        <p:guide orient="horz" pos="2455"/>
        <p:guide orient="horz" pos="935"/>
        <p:guide orient="horz" pos="4042"/>
        <p:guide orient="horz" pos="391"/>
        <p:guide orient="horz" pos="640"/>
        <p:guide pos="1973"/>
        <p:guide pos="249"/>
        <p:guide pos="5556"/>
        <p:guide pos="3787"/>
        <p:guide pos="3742"/>
        <p:guide pos="20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0" d="100"/>
          <a:sy n="90" d="100"/>
        </p:scale>
        <p:origin x="-3726" y="-126"/>
      </p:cViewPr>
      <p:guideLst>
        <p:guide orient="horz" pos="2928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23E67C-7DE6-481C-B7E0-0C282617C07A}" type="doc">
      <dgm:prSet loTypeId="urn:microsoft.com/office/officeart/2011/layout/TabList#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0500F1C5-E3C6-49F5-A5CC-4E64799A8CE0}">
      <dgm:prSet phldrT="[文本]"/>
      <dgm:spPr/>
      <dgm:t>
        <a:bodyPr/>
        <a:lstStyle/>
        <a:p>
          <a:r>
            <a:rPr lang="en-US" altLang="en-US" dirty="0" smtClean="0"/>
            <a:t>Label Printing</a:t>
          </a:r>
          <a:endParaRPr lang="zh-CN" altLang="en-US" dirty="0"/>
        </a:p>
      </dgm:t>
    </dgm:pt>
    <dgm:pt modelId="{11832685-B024-4CAD-9930-840EA13E3CE5}" type="parTrans" cxnId="{1AB5B296-B8C3-4BD3-8786-798B4A29DFEC}">
      <dgm:prSet/>
      <dgm:spPr/>
      <dgm:t>
        <a:bodyPr/>
        <a:lstStyle/>
        <a:p>
          <a:endParaRPr lang="zh-CN" altLang="en-US"/>
        </a:p>
      </dgm:t>
    </dgm:pt>
    <dgm:pt modelId="{804FF2D7-1DFE-4AB1-AADF-8B63CA043C12}" type="sibTrans" cxnId="{1AB5B296-B8C3-4BD3-8786-798B4A29DFEC}">
      <dgm:prSet/>
      <dgm:spPr/>
      <dgm:t>
        <a:bodyPr/>
        <a:lstStyle/>
        <a:p>
          <a:endParaRPr lang="zh-CN" altLang="en-US"/>
        </a:p>
      </dgm:t>
    </dgm:pt>
    <dgm:pt modelId="{F3DC22FB-6F19-4A26-BFD6-259DD1319D8C}">
      <dgm:prSet phldrT="[文本]"/>
      <dgm:spPr/>
      <dgm:t>
        <a:bodyPr/>
        <a:lstStyle/>
        <a:p>
          <a:r>
            <a:rPr lang="en-US" altLang="zh-CN" b="1" dirty="0" smtClean="0">
              <a:ea typeface="宋体" pitchFamily="2" charset="-122"/>
            </a:rPr>
            <a:t>Flexible ways to meet traceability</a:t>
          </a:r>
          <a:endParaRPr lang="zh-CN" altLang="en-US" dirty="0"/>
        </a:p>
      </dgm:t>
    </dgm:pt>
    <dgm:pt modelId="{A1AE7F70-9E4F-4638-BB45-0F811ADB267B}" type="parTrans" cxnId="{A9C88687-910A-4B33-82AD-571ED22F0570}">
      <dgm:prSet/>
      <dgm:spPr/>
      <dgm:t>
        <a:bodyPr/>
        <a:lstStyle/>
        <a:p>
          <a:endParaRPr lang="zh-CN" altLang="en-US"/>
        </a:p>
      </dgm:t>
    </dgm:pt>
    <dgm:pt modelId="{D3E7AC32-C938-4A02-B35E-8F9027044740}" type="sibTrans" cxnId="{A9C88687-910A-4B33-82AD-571ED22F0570}">
      <dgm:prSet/>
      <dgm:spPr/>
      <dgm:t>
        <a:bodyPr/>
        <a:lstStyle/>
        <a:p>
          <a:endParaRPr lang="zh-CN" altLang="en-US"/>
        </a:p>
      </dgm:t>
    </dgm:pt>
    <dgm:pt modelId="{43667E95-17EE-49FA-B352-AA264B43F528}">
      <dgm:prSet phldrT="[文本]"/>
      <dgm:spPr/>
      <dgm:t>
        <a:bodyPr/>
        <a:lstStyle/>
        <a:p>
          <a:r>
            <a:rPr lang="en-US" altLang="en-US" dirty="0" smtClean="0"/>
            <a:t>Support ASCII and label printers (EPL &amp; ZPL )</a:t>
          </a:r>
          <a:endParaRPr lang="zh-CN" altLang="en-US" dirty="0"/>
        </a:p>
      </dgm:t>
    </dgm:pt>
    <dgm:pt modelId="{47A1886B-39AA-42CA-9DB2-6B13C16E8920}" type="parTrans" cxnId="{0667A7EB-EB1F-4509-9293-6B0765CB4499}">
      <dgm:prSet/>
      <dgm:spPr/>
      <dgm:t>
        <a:bodyPr/>
        <a:lstStyle/>
        <a:p>
          <a:endParaRPr lang="zh-CN" altLang="en-US"/>
        </a:p>
      </dgm:t>
    </dgm:pt>
    <dgm:pt modelId="{D857DAAE-2FD5-40F8-9D24-892C45CA456C}" type="sibTrans" cxnId="{0667A7EB-EB1F-4509-9293-6B0765CB4499}">
      <dgm:prSet/>
      <dgm:spPr/>
      <dgm:t>
        <a:bodyPr/>
        <a:lstStyle/>
        <a:p>
          <a:endParaRPr lang="zh-CN" altLang="en-US"/>
        </a:p>
      </dgm:t>
    </dgm:pt>
    <dgm:pt modelId="{85C784A5-5F18-4C77-8FE8-3E478450C777}">
      <dgm:prSet phldrT="[文本]"/>
      <dgm:spPr/>
      <dgm:t>
        <a:bodyPr/>
        <a:lstStyle/>
        <a:p>
          <a:r>
            <a:rPr lang="en-US" altLang="zh-CN" dirty="0" smtClean="0"/>
            <a:t>Weighing Trace</a:t>
          </a:r>
          <a:endParaRPr lang="zh-CN" altLang="en-US" dirty="0"/>
        </a:p>
      </dgm:t>
    </dgm:pt>
    <dgm:pt modelId="{B044BC0B-B091-4272-8901-2FA873036664}" type="parTrans" cxnId="{8812566E-27E1-4693-AF34-F0F2887618E9}">
      <dgm:prSet/>
      <dgm:spPr/>
      <dgm:t>
        <a:bodyPr/>
        <a:lstStyle/>
        <a:p>
          <a:endParaRPr lang="zh-CN" altLang="en-US"/>
        </a:p>
      </dgm:t>
    </dgm:pt>
    <dgm:pt modelId="{75C91C4F-EF1B-4949-BE71-C69041E1A1DB}" type="sibTrans" cxnId="{8812566E-27E1-4693-AF34-F0F2887618E9}">
      <dgm:prSet/>
      <dgm:spPr/>
      <dgm:t>
        <a:bodyPr/>
        <a:lstStyle/>
        <a:p>
          <a:endParaRPr lang="zh-CN" altLang="en-US"/>
        </a:p>
      </dgm:t>
    </dgm:pt>
    <dgm:pt modelId="{88D2B996-013A-480E-9F1B-28A7D7271F1F}">
      <dgm:prSet phldrT="[文本]"/>
      <dgm:spPr/>
      <dgm:t>
        <a:bodyPr/>
        <a:lstStyle/>
        <a:p>
          <a:r>
            <a:rPr lang="en-US" altLang="zh-CN" b="1" dirty="0" smtClean="0">
              <a:ea typeface="宋体" pitchFamily="2" charset="-122"/>
            </a:rPr>
            <a:t>Fast and easy operation</a:t>
          </a:r>
          <a:endParaRPr lang="zh-CN" altLang="en-US" dirty="0"/>
        </a:p>
      </dgm:t>
    </dgm:pt>
    <dgm:pt modelId="{0B114A69-10A2-48BE-A335-56598FF750B4}" type="parTrans" cxnId="{A24C6966-2711-4F32-9D62-867CA0828165}">
      <dgm:prSet/>
      <dgm:spPr/>
      <dgm:t>
        <a:bodyPr/>
        <a:lstStyle/>
        <a:p>
          <a:endParaRPr lang="zh-CN" altLang="en-US"/>
        </a:p>
      </dgm:t>
    </dgm:pt>
    <dgm:pt modelId="{46F5E4AA-3301-42D2-96A1-FBB90D5375AC}" type="sibTrans" cxnId="{A24C6966-2711-4F32-9D62-867CA0828165}">
      <dgm:prSet/>
      <dgm:spPr/>
      <dgm:t>
        <a:bodyPr/>
        <a:lstStyle/>
        <a:p>
          <a:endParaRPr lang="zh-CN" altLang="en-US"/>
        </a:p>
      </dgm:t>
    </dgm:pt>
    <dgm:pt modelId="{8738E539-B581-4233-A4E0-C6CEBA49D340}">
      <dgm:prSet phldrT="[文本]"/>
      <dgm:spPr/>
      <dgm:t>
        <a:bodyPr/>
        <a:lstStyle/>
        <a:p>
          <a:r>
            <a:rPr lang="en-US" altLang="zh-CN" dirty="0" smtClean="0"/>
            <a:t>60,000 logs capability</a:t>
          </a:r>
          <a:endParaRPr lang="zh-CN" altLang="en-US" dirty="0"/>
        </a:p>
      </dgm:t>
    </dgm:pt>
    <dgm:pt modelId="{38F2D675-5C38-43CE-A51F-6A67A277E838}" type="parTrans" cxnId="{A3609C7E-62B4-4858-A616-DE2E3FEE1BAE}">
      <dgm:prSet/>
      <dgm:spPr/>
      <dgm:t>
        <a:bodyPr/>
        <a:lstStyle/>
        <a:p>
          <a:endParaRPr lang="zh-CN" altLang="en-US"/>
        </a:p>
      </dgm:t>
    </dgm:pt>
    <dgm:pt modelId="{5310E432-7582-4E06-A0D5-22EE80D903BA}" type="sibTrans" cxnId="{A3609C7E-62B4-4858-A616-DE2E3FEE1BAE}">
      <dgm:prSet/>
      <dgm:spPr/>
      <dgm:t>
        <a:bodyPr/>
        <a:lstStyle/>
        <a:p>
          <a:endParaRPr lang="zh-CN" altLang="en-US"/>
        </a:p>
      </dgm:t>
    </dgm:pt>
    <dgm:pt modelId="{B21DEB86-422B-4424-8B66-6A73BD8503ED}">
      <dgm:prSet phldrT="[文本]"/>
      <dgm:spPr/>
      <dgm:t>
        <a:bodyPr/>
        <a:lstStyle/>
        <a:p>
          <a:r>
            <a:rPr lang="en-US" altLang="en-US" dirty="0" smtClean="0"/>
            <a:t>5 customized printing templates</a:t>
          </a:r>
          <a:endParaRPr lang="zh-CN" altLang="en-US" dirty="0"/>
        </a:p>
      </dgm:t>
    </dgm:pt>
    <dgm:pt modelId="{F99C6238-E557-429A-97D9-9850E1F814A1}" type="parTrans" cxnId="{9CD87AAB-8738-4AE1-8D7F-31A9656E55DE}">
      <dgm:prSet/>
      <dgm:spPr/>
      <dgm:t>
        <a:bodyPr/>
        <a:lstStyle/>
        <a:p>
          <a:endParaRPr lang="zh-CN" altLang="en-US"/>
        </a:p>
      </dgm:t>
    </dgm:pt>
    <dgm:pt modelId="{E1B3BA1E-6AD5-4B52-947B-66067839F208}" type="sibTrans" cxnId="{9CD87AAB-8738-4AE1-8D7F-31A9656E55DE}">
      <dgm:prSet/>
      <dgm:spPr/>
      <dgm:t>
        <a:bodyPr/>
        <a:lstStyle/>
        <a:p>
          <a:endParaRPr lang="zh-CN" altLang="en-US"/>
        </a:p>
      </dgm:t>
    </dgm:pt>
    <dgm:pt modelId="{120A3407-5DAD-476C-ACED-28AC2426E8AF}">
      <dgm:prSet phldrT="[文本]"/>
      <dgm:spPr/>
      <dgm:t>
        <a:bodyPr/>
        <a:lstStyle/>
        <a:p>
          <a:r>
            <a:rPr lang="en-US" altLang="zh-CN" dirty="0" smtClean="0"/>
            <a:t>3 IDs entry assigned as material No., batch No. </a:t>
          </a:r>
          <a:r>
            <a:rPr lang="en-US" altLang="zh-CN" dirty="0" err="1" smtClean="0"/>
            <a:t>etc</a:t>
          </a:r>
          <a:endParaRPr lang="zh-CN" altLang="en-US" dirty="0"/>
        </a:p>
      </dgm:t>
    </dgm:pt>
    <dgm:pt modelId="{20AC7635-58E2-40E7-A43A-63BD2429E33A}" type="parTrans" cxnId="{254BEE2F-9267-4245-A492-2DF4D0665B8A}">
      <dgm:prSet/>
      <dgm:spPr/>
      <dgm:t>
        <a:bodyPr/>
        <a:lstStyle/>
        <a:p>
          <a:endParaRPr lang="zh-CN" altLang="en-US"/>
        </a:p>
      </dgm:t>
    </dgm:pt>
    <dgm:pt modelId="{6F19F01F-F5F0-4ADB-B2D8-360E6C257553}" type="sibTrans" cxnId="{254BEE2F-9267-4245-A492-2DF4D0665B8A}">
      <dgm:prSet/>
      <dgm:spPr/>
      <dgm:t>
        <a:bodyPr/>
        <a:lstStyle/>
        <a:p>
          <a:endParaRPr lang="zh-CN" altLang="en-US"/>
        </a:p>
      </dgm:t>
    </dgm:pt>
    <dgm:pt modelId="{5918FACE-719B-4ABB-B644-4C28C997385D}">
      <dgm:prSet phldrT="[文本]"/>
      <dgm:spPr/>
      <dgm:t>
        <a:bodyPr/>
        <a:lstStyle/>
        <a:p>
          <a:r>
            <a:rPr lang="en-US" altLang="zh-CN" dirty="0" smtClean="0"/>
            <a:t>Stored or exported via serial port and Wi-Fi</a:t>
          </a:r>
          <a:endParaRPr lang="zh-CN" altLang="en-US" dirty="0"/>
        </a:p>
      </dgm:t>
    </dgm:pt>
    <dgm:pt modelId="{EDC8A980-7364-453F-A05F-9EB49EA215E1}" type="parTrans" cxnId="{773F690C-1FB8-406F-9366-B83B2BDAB8BB}">
      <dgm:prSet/>
      <dgm:spPr/>
      <dgm:t>
        <a:bodyPr/>
        <a:lstStyle/>
        <a:p>
          <a:endParaRPr lang="en-US"/>
        </a:p>
      </dgm:t>
    </dgm:pt>
    <dgm:pt modelId="{0BAF4A41-0327-4482-A452-53B36858E2B8}" type="sibTrans" cxnId="{773F690C-1FB8-406F-9366-B83B2BDAB8BB}">
      <dgm:prSet/>
      <dgm:spPr/>
      <dgm:t>
        <a:bodyPr/>
        <a:lstStyle/>
        <a:p>
          <a:endParaRPr lang="en-US"/>
        </a:p>
      </dgm:t>
    </dgm:pt>
    <dgm:pt modelId="{42515954-997C-4024-8D23-B1685D157642}">
      <dgm:prSet phldrT="[文本]"/>
      <dgm:spPr/>
      <dgm:t>
        <a:bodyPr/>
        <a:lstStyle/>
        <a:p>
          <a:r>
            <a:rPr lang="en-US" altLang="zh-CN" dirty="0" smtClean="0"/>
            <a:t>Serial or Ethernet connection</a:t>
          </a:r>
          <a:endParaRPr lang="zh-CN" altLang="en-US" dirty="0"/>
        </a:p>
      </dgm:t>
    </dgm:pt>
    <dgm:pt modelId="{3945E014-5E4C-4A1E-9192-F4CA8AC62EAA}" type="parTrans" cxnId="{20D6EC10-B390-4EB4-AC70-0DB9B1CED8A9}">
      <dgm:prSet/>
      <dgm:spPr/>
      <dgm:t>
        <a:bodyPr/>
        <a:lstStyle/>
        <a:p>
          <a:endParaRPr lang="en-US"/>
        </a:p>
      </dgm:t>
    </dgm:pt>
    <dgm:pt modelId="{AE2D2090-28FA-4594-B5CC-D32AAB0B5719}" type="sibTrans" cxnId="{20D6EC10-B390-4EB4-AC70-0DB9B1CED8A9}">
      <dgm:prSet/>
      <dgm:spPr/>
      <dgm:t>
        <a:bodyPr/>
        <a:lstStyle/>
        <a:p>
          <a:endParaRPr lang="en-US"/>
        </a:p>
      </dgm:t>
    </dgm:pt>
    <dgm:pt modelId="{A4A38731-7202-4DCD-983C-4B10CFEF2F2E}">
      <dgm:prSet phldrT="[文本]" custT="1"/>
      <dgm:spPr/>
      <dgm:t>
        <a:bodyPr/>
        <a:lstStyle/>
        <a:p>
          <a:r>
            <a:rPr lang="en-US" altLang="zh-CN" sz="1600" dirty="0" smtClean="0"/>
            <a:t>Results can be stored and printed</a:t>
          </a:r>
          <a:endParaRPr lang="zh-CN" altLang="en-US" sz="1600" dirty="0"/>
        </a:p>
      </dgm:t>
    </dgm:pt>
    <dgm:pt modelId="{1874B128-B368-4BA1-9706-DEA2FCA69547}">
      <dgm:prSet phldrT="[文本]" custT="1"/>
      <dgm:spPr/>
      <dgm:t>
        <a:bodyPr/>
        <a:lstStyle/>
        <a:p>
          <a:r>
            <a:rPr lang="en-US" altLang="en-US" sz="1600" dirty="0" smtClean="0"/>
            <a:t>25 pre-set target table</a:t>
          </a:r>
          <a:endParaRPr lang="zh-CN" altLang="en-US" sz="1600" dirty="0"/>
        </a:p>
      </dgm:t>
    </dgm:pt>
    <dgm:pt modelId="{D85C9E05-7335-4887-A84C-17D4B03067A2}">
      <dgm:prSet phldrT="[文本]" custT="1"/>
      <dgm:spPr/>
      <dgm:t>
        <a:bodyPr/>
        <a:lstStyle/>
        <a:p>
          <a:r>
            <a:rPr lang="en-US" altLang="en-US" sz="1600" dirty="0" smtClean="0"/>
            <a:t>3 graphic status indication for under/ok/above</a:t>
          </a:r>
          <a:endParaRPr lang="zh-CN" altLang="en-US" sz="1600" dirty="0"/>
        </a:p>
      </dgm:t>
    </dgm:pt>
    <dgm:pt modelId="{A8D7D844-31D9-4949-9DBF-3A5923592241}">
      <dgm:prSet phldrT="[文本]"/>
      <dgm:spPr/>
      <dgm:t>
        <a:bodyPr/>
        <a:lstStyle/>
        <a:p>
          <a:r>
            <a:rPr lang="en-US" altLang="zh-CN" b="1" dirty="0" smtClean="0">
              <a:ea typeface="宋体" pitchFamily="2" charset="-122"/>
            </a:rPr>
            <a:t>Increase the productivity of quality control</a:t>
          </a:r>
          <a:endParaRPr lang="zh-CN" altLang="en-US" dirty="0"/>
        </a:p>
      </dgm:t>
    </dgm:pt>
    <dgm:pt modelId="{B496700E-C1F8-47FA-8486-81E42AEFF52E}">
      <dgm:prSet phldrT="[文本]"/>
      <dgm:spPr/>
      <dgm:t>
        <a:bodyPr/>
        <a:lstStyle/>
        <a:p>
          <a:r>
            <a:rPr lang="en-US" altLang="zh-CN" dirty="0" err="1" smtClean="0"/>
            <a:t>CheckWeighing</a:t>
          </a:r>
          <a:endParaRPr lang="zh-CN" altLang="en-US" dirty="0"/>
        </a:p>
      </dgm:t>
    </dgm:pt>
    <dgm:pt modelId="{F00033E8-97A1-424B-90C6-89EC5235363C}" type="sibTrans" cxnId="{9AF38C38-9B4D-4655-9BFE-5144B157F3C3}">
      <dgm:prSet/>
      <dgm:spPr/>
      <dgm:t>
        <a:bodyPr/>
        <a:lstStyle/>
        <a:p>
          <a:endParaRPr lang="zh-CN" altLang="en-US"/>
        </a:p>
      </dgm:t>
    </dgm:pt>
    <dgm:pt modelId="{A982131E-C492-4093-9B59-F2887BF78F67}" type="parTrans" cxnId="{9AF38C38-9B4D-4655-9BFE-5144B157F3C3}">
      <dgm:prSet/>
      <dgm:spPr/>
      <dgm:t>
        <a:bodyPr/>
        <a:lstStyle/>
        <a:p>
          <a:endParaRPr lang="zh-CN" altLang="en-US"/>
        </a:p>
      </dgm:t>
    </dgm:pt>
    <dgm:pt modelId="{35F5B7D4-5C4A-4B7F-A990-7861CE6C71AB}" type="sibTrans" cxnId="{EDA395FD-5744-4C79-9027-6219F201E08C}">
      <dgm:prSet/>
      <dgm:spPr/>
      <dgm:t>
        <a:bodyPr/>
        <a:lstStyle/>
        <a:p>
          <a:endParaRPr lang="en-US"/>
        </a:p>
      </dgm:t>
    </dgm:pt>
    <dgm:pt modelId="{377D6E21-3822-4761-B4FF-E664FD2FA387}" type="parTrans" cxnId="{EDA395FD-5744-4C79-9027-6219F201E08C}">
      <dgm:prSet/>
      <dgm:spPr/>
      <dgm:t>
        <a:bodyPr/>
        <a:lstStyle/>
        <a:p>
          <a:endParaRPr lang="en-US"/>
        </a:p>
      </dgm:t>
    </dgm:pt>
    <dgm:pt modelId="{0164E795-AF85-4546-88E9-3430F90B28DE}" type="sibTrans" cxnId="{4698ECC6-3DEB-4B29-96B2-FC9D5D33CFAB}">
      <dgm:prSet/>
      <dgm:spPr/>
      <dgm:t>
        <a:bodyPr/>
        <a:lstStyle/>
        <a:p>
          <a:endParaRPr lang="zh-CN" altLang="en-US"/>
        </a:p>
      </dgm:t>
    </dgm:pt>
    <dgm:pt modelId="{FEFAFBE1-AE29-4B49-AC8B-61D6D5E3E12C}" type="parTrans" cxnId="{4698ECC6-3DEB-4B29-96B2-FC9D5D33CFAB}">
      <dgm:prSet/>
      <dgm:spPr/>
      <dgm:t>
        <a:bodyPr/>
        <a:lstStyle/>
        <a:p>
          <a:endParaRPr lang="zh-CN" altLang="en-US"/>
        </a:p>
      </dgm:t>
    </dgm:pt>
    <dgm:pt modelId="{79BC5E12-3BEB-4C68-A2CE-3921376FFA07}" type="sibTrans" cxnId="{F026012A-EE04-45D2-AF42-4C385717E0F9}">
      <dgm:prSet/>
      <dgm:spPr/>
      <dgm:t>
        <a:bodyPr/>
        <a:lstStyle/>
        <a:p>
          <a:endParaRPr lang="zh-CN" altLang="en-US"/>
        </a:p>
      </dgm:t>
    </dgm:pt>
    <dgm:pt modelId="{4485AFCD-2139-4CF4-8072-93669CEBA03D}" type="parTrans" cxnId="{F026012A-EE04-45D2-AF42-4C385717E0F9}">
      <dgm:prSet/>
      <dgm:spPr/>
      <dgm:t>
        <a:bodyPr/>
        <a:lstStyle/>
        <a:p>
          <a:endParaRPr lang="zh-CN" altLang="en-US"/>
        </a:p>
      </dgm:t>
    </dgm:pt>
    <dgm:pt modelId="{C3176B14-C32D-4F35-B2F2-5DC52F6959FE}" type="sibTrans" cxnId="{8291D704-AD9C-48A4-B214-2C9FC9FCEA56}">
      <dgm:prSet/>
      <dgm:spPr/>
      <dgm:t>
        <a:bodyPr/>
        <a:lstStyle/>
        <a:p>
          <a:endParaRPr lang="zh-CN" altLang="en-US"/>
        </a:p>
      </dgm:t>
    </dgm:pt>
    <dgm:pt modelId="{30F794A8-B180-4F57-83FE-7FDDCAED994C}" type="parTrans" cxnId="{8291D704-AD9C-48A4-B214-2C9FC9FCEA56}">
      <dgm:prSet/>
      <dgm:spPr/>
      <dgm:t>
        <a:bodyPr/>
        <a:lstStyle/>
        <a:p>
          <a:endParaRPr lang="zh-CN" altLang="en-US"/>
        </a:p>
      </dgm:t>
    </dgm:pt>
    <dgm:pt modelId="{3E81B20B-7663-4096-9241-C5FD38145E99}" type="pres">
      <dgm:prSet presAssocID="{A723E67C-7DE6-481C-B7E0-0C282617C07A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E348EA0A-0F34-428B-A57A-0F186E43B7E6}" type="pres">
      <dgm:prSet presAssocID="{B496700E-C1F8-47FA-8486-81E42AEFF52E}" presName="composite" presStyleCnt="0"/>
      <dgm:spPr/>
    </dgm:pt>
    <dgm:pt modelId="{F450DD12-2F52-46C5-B6C2-0AB0CADED844}" type="pres">
      <dgm:prSet presAssocID="{B496700E-C1F8-47FA-8486-81E42AEFF52E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9F0F2C-F714-4197-9694-380942C0B7F1}" type="pres">
      <dgm:prSet presAssocID="{B496700E-C1F8-47FA-8486-81E42AEFF52E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96A972-CACE-412A-B624-BCAB37F3F359}" type="pres">
      <dgm:prSet presAssocID="{B496700E-C1F8-47FA-8486-81E42AEFF52E}" presName="Accent" presStyleLbl="parChTrans1D1" presStyleIdx="0" presStyleCnt="3"/>
      <dgm:spPr/>
    </dgm:pt>
    <dgm:pt modelId="{A70FF678-7D89-4FC0-8C87-6E204A0904E8}" type="pres">
      <dgm:prSet presAssocID="{B496700E-C1F8-47FA-8486-81E42AEFF52E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2017B4-401D-4E12-9490-95338A1349E2}" type="pres">
      <dgm:prSet presAssocID="{F00033E8-97A1-424B-90C6-89EC5235363C}" presName="sibTrans" presStyleCnt="0"/>
      <dgm:spPr/>
    </dgm:pt>
    <dgm:pt modelId="{DCEB5E95-13F9-4BD9-9244-50597A7322CD}" type="pres">
      <dgm:prSet presAssocID="{0500F1C5-E3C6-49F5-A5CC-4E64799A8CE0}" presName="composite" presStyleCnt="0"/>
      <dgm:spPr/>
    </dgm:pt>
    <dgm:pt modelId="{5D98BD2D-6954-4F5E-A5D0-3E54253A4D97}" type="pres">
      <dgm:prSet presAssocID="{0500F1C5-E3C6-49F5-A5CC-4E64799A8CE0}" presName="FirstChild" presStyleLbl="revTx" presStyleIdx="2" presStyleCnt="6" custLinFactNeighborX="79245" custLinFactNeighborY="10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F348F00-DBAD-44B6-98CF-66A6AC0D8650}" type="pres">
      <dgm:prSet presAssocID="{0500F1C5-E3C6-49F5-A5CC-4E64799A8CE0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9640EE4-E1DF-499D-8061-51D1D71CDF58}" type="pres">
      <dgm:prSet presAssocID="{0500F1C5-E3C6-49F5-A5CC-4E64799A8CE0}" presName="Accent" presStyleLbl="parChTrans1D1" presStyleIdx="1" presStyleCnt="3"/>
      <dgm:spPr/>
    </dgm:pt>
    <dgm:pt modelId="{F4D85FBF-BA6D-41CD-8D4A-D0CFCE873237}" type="pres">
      <dgm:prSet presAssocID="{0500F1C5-E3C6-49F5-A5CC-4E64799A8CE0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8A70E0C-1874-4008-8C45-8F7AE149A219}" type="pres">
      <dgm:prSet presAssocID="{804FF2D7-1DFE-4AB1-AADF-8B63CA043C12}" presName="sibTrans" presStyleCnt="0"/>
      <dgm:spPr/>
    </dgm:pt>
    <dgm:pt modelId="{5EFFB30E-9D41-43ED-8BEE-74DF1C93721C}" type="pres">
      <dgm:prSet presAssocID="{85C784A5-5F18-4C77-8FE8-3E478450C777}" presName="composite" presStyleCnt="0"/>
      <dgm:spPr/>
    </dgm:pt>
    <dgm:pt modelId="{6353E40C-4679-4EEF-8B39-696E03A9AA1A}" type="pres">
      <dgm:prSet presAssocID="{85C784A5-5F18-4C77-8FE8-3E478450C777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B98FF5A-2AD7-44CA-848D-A01ED0BA458D}" type="pres">
      <dgm:prSet presAssocID="{85C784A5-5F18-4C77-8FE8-3E478450C777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510785-9B55-4113-983C-B95AC9729CD6}" type="pres">
      <dgm:prSet presAssocID="{85C784A5-5F18-4C77-8FE8-3E478450C777}" presName="Accent" presStyleLbl="parChTrans1D1" presStyleIdx="2" presStyleCnt="3"/>
      <dgm:spPr/>
    </dgm:pt>
    <dgm:pt modelId="{ECA37EDB-3A45-4858-9D83-C698AD9585B8}" type="pres">
      <dgm:prSet presAssocID="{85C784A5-5F18-4C77-8FE8-3E478450C777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150655B-9E1E-492E-9208-CCC1A7EBA335}" type="presOf" srcId="{85C784A5-5F18-4C77-8FE8-3E478450C777}" destId="{DB98FF5A-2AD7-44CA-848D-A01ED0BA458D}" srcOrd="0" destOrd="0" presId="urn:microsoft.com/office/officeart/2011/layout/TabList#1"/>
    <dgm:cxn modelId="{03C4EFB4-4D3C-4109-9367-DED88FCEE49D}" type="presOf" srcId="{B496700E-C1F8-47FA-8486-81E42AEFF52E}" destId="{CD9F0F2C-F714-4197-9694-380942C0B7F1}" srcOrd="0" destOrd="0" presId="urn:microsoft.com/office/officeart/2011/layout/TabList#1"/>
    <dgm:cxn modelId="{6E7AA35F-EAED-4117-A17B-1F9ED03F9F08}" type="presOf" srcId="{1874B128-B368-4BA1-9706-DEA2FCA69547}" destId="{A70FF678-7D89-4FC0-8C87-6E204A0904E8}" srcOrd="0" destOrd="1" presId="urn:microsoft.com/office/officeart/2011/layout/TabList#1"/>
    <dgm:cxn modelId="{734A3398-E938-4276-8E82-50ECFB1A9354}" type="presOf" srcId="{88D2B996-013A-480E-9F1B-28A7D7271F1F}" destId="{6353E40C-4679-4EEF-8B39-696E03A9AA1A}" srcOrd="0" destOrd="0" presId="urn:microsoft.com/office/officeart/2011/layout/TabList#1"/>
    <dgm:cxn modelId="{D83AF277-0A60-435D-8CD6-5E19074649DA}" type="presOf" srcId="{5918FACE-719B-4ABB-B644-4C28C997385D}" destId="{ECA37EDB-3A45-4858-9D83-C698AD9585B8}" srcOrd="0" destOrd="1" presId="urn:microsoft.com/office/officeart/2011/layout/TabList#1"/>
    <dgm:cxn modelId="{2B257C60-D315-431C-BDBD-7A9022C192DB}" type="presOf" srcId="{B21DEB86-422B-4424-8B66-6A73BD8503ED}" destId="{F4D85FBF-BA6D-41CD-8D4A-D0CFCE873237}" srcOrd="0" destOrd="1" presId="urn:microsoft.com/office/officeart/2011/layout/TabList#1"/>
    <dgm:cxn modelId="{254BEE2F-9267-4245-A492-2DF4D0665B8A}" srcId="{85C784A5-5F18-4C77-8FE8-3E478450C777}" destId="{120A3407-5DAD-476C-ACED-28AC2426E8AF}" srcOrd="3" destOrd="0" parTransId="{20AC7635-58E2-40E7-A43A-63BD2429E33A}" sibTransId="{6F19F01F-F5F0-4ADB-B2D8-360E6C257553}"/>
    <dgm:cxn modelId="{EDA395FD-5744-4C79-9027-6219F201E08C}" srcId="{B496700E-C1F8-47FA-8486-81E42AEFF52E}" destId="{A4A38731-7202-4DCD-983C-4B10CFEF2F2E}" srcOrd="3" destOrd="0" parTransId="{377D6E21-3822-4761-B4FF-E664FD2FA387}" sibTransId="{35F5B7D4-5C4A-4B7F-A990-7861CE6C71AB}"/>
    <dgm:cxn modelId="{8DEC179E-312F-47ED-88A6-9B29F5D2D71C}" type="presOf" srcId="{A8D7D844-31D9-4949-9DBF-3A5923592241}" destId="{F450DD12-2F52-46C5-B6C2-0AB0CADED844}" srcOrd="0" destOrd="0" presId="urn:microsoft.com/office/officeart/2011/layout/TabList#1"/>
    <dgm:cxn modelId="{92C70C1B-4507-4361-B3DD-03F197DE92F9}" type="presOf" srcId="{43667E95-17EE-49FA-B352-AA264B43F528}" destId="{F4D85FBF-BA6D-41CD-8D4A-D0CFCE873237}" srcOrd="0" destOrd="0" presId="urn:microsoft.com/office/officeart/2011/layout/TabList#1"/>
    <dgm:cxn modelId="{4698ECC6-3DEB-4B29-96B2-FC9D5D33CFAB}" srcId="{B496700E-C1F8-47FA-8486-81E42AEFF52E}" destId="{1874B128-B368-4BA1-9706-DEA2FCA69547}" srcOrd="2" destOrd="0" parTransId="{FEFAFBE1-AE29-4B49-AC8B-61D6D5E3E12C}" sibTransId="{0164E795-AF85-4546-88E9-3430F90B28DE}"/>
    <dgm:cxn modelId="{20D6EC10-B390-4EB4-AC70-0DB9B1CED8A9}" srcId="{0500F1C5-E3C6-49F5-A5CC-4E64799A8CE0}" destId="{42515954-997C-4024-8D23-B1685D157642}" srcOrd="3" destOrd="0" parTransId="{3945E014-5E4C-4A1E-9192-F4CA8AC62EAA}" sibTransId="{AE2D2090-28FA-4594-B5CC-D32AAB0B5719}"/>
    <dgm:cxn modelId="{3ED550E6-7CB9-4C92-A5F2-4A0E84EF2292}" type="presOf" srcId="{8738E539-B581-4233-A4E0-C6CEBA49D340}" destId="{ECA37EDB-3A45-4858-9D83-C698AD9585B8}" srcOrd="0" destOrd="0" presId="urn:microsoft.com/office/officeart/2011/layout/TabList#1"/>
    <dgm:cxn modelId="{47D7C39B-91A4-415B-BC31-CDB87E5465CE}" type="presOf" srcId="{120A3407-5DAD-476C-ACED-28AC2426E8AF}" destId="{ECA37EDB-3A45-4858-9D83-C698AD9585B8}" srcOrd="0" destOrd="2" presId="urn:microsoft.com/office/officeart/2011/layout/TabList#1"/>
    <dgm:cxn modelId="{A3609C7E-62B4-4858-A616-DE2E3FEE1BAE}" srcId="{85C784A5-5F18-4C77-8FE8-3E478450C777}" destId="{8738E539-B581-4233-A4E0-C6CEBA49D340}" srcOrd="1" destOrd="0" parTransId="{38F2D675-5C38-43CE-A51F-6A67A277E838}" sibTransId="{5310E432-7582-4E06-A0D5-22EE80D903BA}"/>
    <dgm:cxn modelId="{8812566E-27E1-4693-AF34-F0F2887618E9}" srcId="{A723E67C-7DE6-481C-B7E0-0C282617C07A}" destId="{85C784A5-5F18-4C77-8FE8-3E478450C777}" srcOrd="2" destOrd="0" parTransId="{B044BC0B-B091-4272-8901-2FA873036664}" sibTransId="{75C91C4F-EF1B-4949-BE71-C69041E1A1DB}"/>
    <dgm:cxn modelId="{9A27D931-1ED8-4A7B-837E-B66F6C3604B6}" type="presOf" srcId="{42515954-997C-4024-8D23-B1685D157642}" destId="{F4D85FBF-BA6D-41CD-8D4A-D0CFCE873237}" srcOrd="0" destOrd="2" presId="urn:microsoft.com/office/officeart/2011/layout/TabList#1"/>
    <dgm:cxn modelId="{A9C88687-910A-4B33-82AD-571ED22F0570}" srcId="{0500F1C5-E3C6-49F5-A5CC-4E64799A8CE0}" destId="{F3DC22FB-6F19-4A26-BFD6-259DD1319D8C}" srcOrd="0" destOrd="0" parTransId="{A1AE7F70-9E4F-4638-BB45-0F811ADB267B}" sibTransId="{D3E7AC32-C938-4A02-B35E-8F9027044740}"/>
    <dgm:cxn modelId="{A24C6966-2711-4F32-9D62-867CA0828165}" srcId="{85C784A5-5F18-4C77-8FE8-3E478450C777}" destId="{88D2B996-013A-480E-9F1B-28A7D7271F1F}" srcOrd="0" destOrd="0" parTransId="{0B114A69-10A2-48BE-A335-56598FF750B4}" sibTransId="{46F5E4AA-3301-42D2-96A1-FBB90D5375AC}"/>
    <dgm:cxn modelId="{8291D704-AD9C-48A4-B214-2C9FC9FCEA56}" srcId="{B496700E-C1F8-47FA-8486-81E42AEFF52E}" destId="{A8D7D844-31D9-4949-9DBF-3A5923592241}" srcOrd="0" destOrd="0" parTransId="{30F794A8-B180-4F57-83FE-7FDDCAED994C}" sibTransId="{C3176B14-C32D-4F35-B2F2-5DC52F6959FE}"/>
    <dgm:cxn modelId="{1497C52A-48F9-48DE-B2CA-35BCBA7C5C20}" type="presOf" srcId="{A723E67C-7DE6-481C-B7E0-0C282617C07A}" destId="{3E81B20B-7663-4096-9241-C5FD38145E99}" srcOrd="0" destOrd="0" presId="urn:microsoft.com/office/officeart/2011/layout/TabList#1"/>
    <dgm:cxn modelId="{773F690C-1FB8-406F-9366-B83B2BDAB8BB}" srcId="{85C784A5-5F18-4C77-8FE8-3E478450C777}" destId="{5918FACE-719B-4ABB-B644-4C28C997385D}" srcOrd="2" destOrd="0" parTransId="{EDC8A980-7364-453F-A05F-9EB49EA215E1}" sibTransId="{0BAF4A41-0327-4482-A452-53B36858E2B8}"/>
    <dgm:cxn modelId="{9AF38C38-9B4D-4655-9BFE-5144B157F3C3}" srcId="{A723E67C-7DE6-481C-B7E0-0C282617C07A}" destId="{B496700E-C1F8-47FA-8486-81E42AEFF52E}" srcOrd="0" destOrd="0" parTransId="{A982131E-C492-4093-9B59-F2887BF78F67}" sibTransId="{F00033E8-97A1-424B-90C6-89EC5235363C}"/>
    <dgm:cxn modelId="{0667A7EB-EB1F-4509-9293-6B0765CB4499}" srcId="{0500F1C5-E3C6-49F5-A5CC-4E64799A8CE0}" destId="{43667E95-17EE-49FA-B352-AA264B43F528}" srcOrd="1" destOrd="0" parTransId="{47A1886B-39AA-42CA-9DB2-6B13C16E8920}" sibTransId="{D857DAAE-2FD5-40F8-9D24-892C45CA456C}"/>
    <dgm:cxn modelId="{DDF97E5F-44D2-4886-89D7-F8A868EBBA2C}" type="presOf" srcId="{A4A38731-7202-4DCD-983C-4B10CFEF2F2E}" destId="{A70FF678-7D89-4FC0-8C87-6E204A0904E8}" srcOrd="0" destOrd="2" presId="urn:microsoft.com/office/officeart/2011/layout/TabList#1"/>
    <dgm:cxn modelId="{C41DA524-A3B7-4782-A003-704829F48DE9}" type="presOf" srcId="{F3DC22FB-6F19-4A26-BFD6-259DD1319D8C}" destId="{5D98BD2D-6954-4F5E-A5D0-3E54253A4D97}" srcOrd="0" destOrd="0" presId="urn:microsoft.com/office/officeart/2011/layout/TabList#1"/>
    <dgm:cxn modelId="{1AB5B296-B8C3-4BD3-8786-798B4A29DFEC}" srcId="{A723E67C-7DE6-481C-B7E0-0C282617C07A}" destId="{0500F1C5-E3C6-49F5-A5CC-4E64799A8CE0}" srcOrd="1" destOrd="0" parTransId="{11832685-B024-4CAD-9930-840EA13E3CE5}" sibTransId="{804FF2D7-1DFE-4AB1-AADF-8B63CA043C12}"/>
    <dgm:cxn modelId="{9CD87AAB-8738-4AE1-8D7F-31A9656E55DE}" srcId="{0500F1C5-E3C6-49F5-A5CC-4E64799A8CE0}" destId="{B21DEB86-422B-4424-8B66-6A73BD8503ED}" srcOrd="2" destOrd="0" parTransId="{F99C6238-E557-429A-97D9-9850E1F814A1}" sibTransId="{E1B3BA1E-6AD5-4B52-947B-66067839F208}"/>
    <dgm:cxn modelId="{F026012A-EE04-45D2-AF42-4C385717E0F9}" srcId="{B496700E-C1F8-47FA-8486-81E42AEFF52E}" destId="{D85C9E05-7335-4887-A84C-17D4B03067A2}" srcOrd="1" destOrd="0" parTransId="{4485AFCD-2139-4CF4-8072-93669CEBA03D}" sibTransId="{79BC5E12-3BEB-4C68-A2CE-3921376FFA07}"/>
    <dgm:cxn modelId="{60F02A3F-9815-4049-986C-8FBED0A0D207}" type="presOf" srcId="{D85C9E05-7335-4887-A84C-17D4B03067A2}" destId="{A70FF678-7D89-4FC0-8C87-6E204A0904E8}" srcOrd="0" destOrd="0" presId="urn:microsoft.com/office/officeart/2011/layout/TabList#1"/>
    <dgm:cxn modelId="{D3A7B15E-68F0-4664-BDA3-32F8FC3189E6}" type="presOf" srcId="{0500F1C5-E3C6-49F5-A5CC-4E64799A8CE0}" destId="{4F348F00-DBAD-44B6-98CF-66A6AC0D8650}" srcOrd="0" destOrd="0" presId="urn:microsoft.com/office/officeart/2011/layout/TabList#1"/>
    <dgm:cxn modelId="{2AEFB44D-021A-4A76-B769-C175FA15D3EB}" type="presParOf" srcId="{3E81B20B-7663-4096-9241-C5FD38145E99}" destId="{E348EA0A-0F34-428B-A57A-0F186E43B7E6}" srcOrd="0" destOrd="0" presId="urn:microsoft.com/office/officeart/2011/layout/TabList#1"/>
    <dgm:cxn modelId="{16ED56CB-7CC3-4634-A61D-1F01D057C90B}" type="presParOf" srcId="{E348EA0A-0F34-428B-A57A-0F186E43B7E6}" destId="{F450DD12-2F52-46C5-B6C2-0AB0CADED844}" srcOrd="0" destOrd="0" presId="urn:microsoft.com/office/officeart/2011/layout/TabList#1"/>
    <dgm:cxn modelId="{29275F99-05F8-4A51-A3D3-0A2A6415232D}" type="presParOf" srcId="{E348EA0A-0F34-428B-A57A-0F186E43B7E6}" destId="{CD9F0F2C-F714-4197-9694-380942C0B7F1}" srcOrd="1" destOrd="0" presId="urn:microsoft.com/office/officeart/2011/layout/TabList#1"/>
    <dgm:cxn modelId="{10F8A593-41FE-4713-AEA2-7D67443E83F1}" type="presParOf" srcId="{E348EA0A-0F34-428B-A57A-0F186E43B7E6}" destId="{5896A972-CACE-412A-B624-BCAB37F3F359}" srcOrd="2" destOrd="0" presId="urn:microsoft.com/office/officeart/2011/layout/TabList#1"/>
    <dgm:cxn modelId="{DA98C7CA-0F3B-4B86-8E5F-7642D2798F0E}" type="presParOf" srcId="{3E81B20B-7663-4096-9241-C5FD38145E99}" destId="{A70FF678-7D89-4FC0-8C87-6E204A0904E8}" srcOrd="1" destOrd="0" presId="urn:microsoft.com/office/officeart/2011/layout/TabList#1"/>
    <dgm:cxn modelId="{CAE49DA4-B51C-433E-84B9-BC444EBB8892}" type="presParOf" srcId="{3E81B20B-7663-4096-9241-C5FD38145E99}" destId="{622017B4-401D-4E12-9490-95338A1349E2}" srcOrd="2" destOrd="0" presId="urn:microsoft.com/office/officeart/2011/layout/TabList#1"/>
    <dgm:cxn modelId="{B1CFEF21-8A9F-492F-843B-7F5C74E9E950}" type="presParOf" srcId="{3E81B20B-7663-4096-9241-C5FD38145E99}" destId="{DCEB5E95-13F9-4BD9-9244-50597A7322CD}" srcOrd="3" destOrd="0" presId="urn:microsoft.com/office/officeart/2011/layout/TabList#1"/>
    <dgm:cxn modelId="{D42B096A-492F-4810-8C62-25F06CFF13DD}" type="presParOf" srcId="{DCEB5E95-13F9-4BD9-9244-50597A7322CD}" destId="{5D98BD2D-6954-4F5E-A5D0-3E54253A4D97}" srcOrd="0" destOrd="0" presId="urn:microsoft.com/office/officeart/2011/layout/TabList#1"/>
    <dgm:cxn modelId="{0CB8A762-081F-40E0-BDB9-1CEFD0D21D6D}" type="presParOf" srcId="{DCEB5E95-13F9-4BD9-9244-50597A7322CD}" destId="{4F348F00-DBAD-44B6-98CF-66A6AC0D8650}" srcOrd="1" destOrd="0" presId="urn:microsoft.com/office/officeart/2011/layout/TabList#1"/>
    <dgm:cxn modelId="{CE5B23E1-09F5-4136-BFDD-7AB77677B0A7}" type="presParOf" srcId="{DCEB5E95-13F9-4BD9-9244-50597A7322CD}" destId="{29640EE4-E1DF-499D-8061-51D1D71CDF58}" srcOrd="2" destOrd="0" presId="urn:microsoft.com/office/officeart/2011/layout/TabList#1"/>
    <dgm:cxn modelId="{1027EE83-C3C9-4FDA-BF8C-B724AD278636}" type="presParOf" srcId="{3E81B20B-7663-4096-9241-C5FD38145E99}" destId="{F4D85FBF-BA6D-41CD-8D4A-D0CFCE873237}" srcOrd="4" destOrd="0" presId="urn:microsoft.com/office/officeart/2011/layout/TabList#1"/>
    <dgm:cxn modelId="{86B1B27A-3C58-4F4E-92A0-CEB4EDA00325}" type="presParOf" srcId="{3E81B20B-7663-4096-9241-C5FD38145E99}" destId="{88A70E0C-1874-4008-8C45-8F7AE149A219}" srcOrd="5" destOrd="0" presId="urn:microsoft.com/office/officeart/2011/layout/TabList#1"/>
    <dgm:cxn modelId="{9DB8979D-2EDC-4025-9E24-C9CB25AAC37A}" type="presParOf" srcId="{3E81B20B-7663-4096-9241-C5FD38145E99}" destId="{5EFFB30E-9D41-43ED-8BEE-74DF1C93721C}" srcOrd="6" destOrd="0" presId="urn:microsoft.com/office/officeart/2011/layout/TabList#1"/>
    <dgm:cxn modelId="{7F60DFAC-AAB6-48B7-84BD-12DA392ACAC7}" type="presParOf" srcId="{5EFFB30E-9D41-43ED-8BEE-74DF1C93721C}" destId="{6353E40C-4679-4EEF-8B39-696E03A9AA1A}" srcOrd="0" destOrd="0" presId="urn:microsoft.com/office/officeart/2011/layout/TabList#1"/>
    <dgm:cxn modelId="{BC7C6EAB-3CD9-4D04-810A-E5ECC3F95478}" type="presParOf" srcId="{5EFFB30E-9D41-43ED-8BEE-74DF1C93721C}" destId="{DB98FF5A-2AD7-44CA-848D-A01ED0BA458D}" srcOrd="1" destOrd="0" presId="urn:microsoft.com/office/officeart/2011/layout/TabList#1"/>
    <dgm:cxn modelId="{75A142D5-F983-4594-A071-77AF4A1CFBAE}" type="presParOf" srcId="{5EFFB30E-9D41-43ED-8BEE-74DF1C93721C}" destId="{9C510785-9B55-4113-983C-B95AC9729CD6}" srcOrd="2" destOrd="0" presId="urn:microsoft.com/office/officeart/2011/layout/TabList#1"/>
    <dgm:cxn modelId="{DC34822E-C13C-4544-8379-F3F48FDEE2DB}" type="presParOf" srcId="{3E81B20B-7663-4096-9241-C5FD38145E99}" destId="{ECA37EDB-3A45-4858-9D83-C698AD9585B8}" srcOrd="7" destOrd="0" presId="urn:microsoft.com/office/officeart/2011/layout/Tab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10785-9B55-4113-983C-B95AC9729CD6}">
      <dsp:nvSpPr>
        <dsp:cNvPr id="0" name=""/>
        <dsp:cNvSpPr/>
      </dsp:nvSpPr>
      <dsp:spPr>
        <a:xfrm>
          <a:off x="0" y="3819447"/>
          <a:ext cx="8353425" cy="0"/>
        </a:xfrm>
        <a:prstGeom prst="line">
          <a:avLst/>
        </a:prstGeom>
        <a:noFill/>
        <a:ln w="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640EE4-E1DF-499D-8061-51D1D71CDF58}">
      <dsp:nvSpPr>
        <dsp:cNvPr id="0" name=""/>
        <dsp:cNvSpPr/>
      </dsp:nvSpPr>
      <dsp:spPr>
        <a:xfrm>
          <a:off x="0" y="2178934"/>
          <a:ext cx="8353425" cy="0"/>
        </a:xfrm>
        <a:prstGeom prst="line">
          <a:avLst/>
        </a:prstGeom>
        <a:noFill/>
        <a:ln w="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6A972-CACE-412A-B624-BCAB37F3F359}">
      <dsp:nvSpPr>
        <dsp:cNvPr id="0" name=""/>
        <dsp:cNvSpPr/>
      </dsp:nvSpPr>
      <dsp:spPr>
        <a:xfrm>
          <a:off x="0" y="538420"/>
          <a:ext cx="8353425" cy="0"/>
        </a:xfrm>
        <a:prstGeom prst="line">
          <a:avLst/>
        </a:prstGeom>
        <a:noFill/>
        <a:ln w="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50DD12-2F52-46C5-B6C2-0AB0CADED844}">
      <dsp:nvSpPr>
        <dsp:cNvPr id="0" name=""/>
        <dsp:cNvSpPr/>
      </dsp:nvSpPr>
      <dsp:spPr>
        <a:xfrm>
          <a:off x="2171890" y="600"/>
          <a:ext cx="6181534" cy="537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b="1" kern="1200" dirty="0" smtClean="0">
              <a:ea typeface="宋体" pitchFamily="2" charset="-122"/>
            </a:rPr>
            <a:t>Increase the productivity of quality control</a:t>
          </a:r>
          <a:endParaRPr lang="zh-CN" altLang="en-US" sz="2100" kern="1200" dirty="0"/>
        </a:p>
      </dsp:txBody>
      <dsp:txXfrm>
        <a:off x="2171890" y="600"/>
        <a:ext cx="6181534" cy="537820"/>
      </dsp:txXfrm>
    </dsp:sp>
    <dsp:sp modelId="{CD9F0F2C-F714-4197-9694-380942C0B7F1}">
      <dsp:nvSpPr>
        <dsp:cNvPr id="0" name=""/>
        <dsp:cNvSpPr/>
      </dsp:nvSpPr>
      <dsp:spPr>
        <a:xfrm>
          <a:off x="0" y="600"/>
          <a:ext cx="2171890" cy="537820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err="1" smtClean="0"/>
            <a:t>CheckWeighing</a:t>
          </a:r>
          <a:endParaRPr lang="zh-CN" altLang="en-US" sz="2100" kern="1200" dirty="0"/>
        </a:p>
      </dsp:txBody>
      <dsp:txXfrm>
        <a:off x="26259" y="26859"/>
        <a:ext cx="2119372" cy="511561"/>
      </dsp:txXfrm>
    </dsp:sp>
    <dsp:sp modelId="{A70FF678-7D89-4FC0-8C87-6E204A0904E8}">
      <dsp:nvSpPr>
        <dsp:cNvPr id="0" name=""/>
        <dsp:cNvSpPr/>
      </dsp:nvSpPr>
      <dsp:spPr>
        <a:xfrm>
          <a:off x="0" y="538420"/>
          <a:ext cx="8353425" cy="1075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kern="1200" dirty="0" smtClean="0"/>
            <a:t>3 graphic status indication for under/ok/above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kern="1200" dirty="0" smtClean="0"/>
            <a:t>25 pre-set target table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600" kern="1200" dirty="0" smtClean="0"/>
            <a:t>Results can be stored and printed</a:t>
          </a:r>
          <a:endParaRPr lang="zh-CN" altLang="en-US" sz="1600" kern="1200" dirty="0"/>
        </a:p>
      </dsp:txBody>
      <dsp:txXfrm>
        <a:off x="0" y="538420"/>
        <a:ext cx="8353425" cy="1075802"/>
      </dsp:txXfrm>
    </dsp:sp>
    <dsp:sp modelId="{5D98BD2D-6954-4F5E-A5D0-3E54253A4D97}">
      <dsp:nvSpPr>
        <dsp:cNvPr id="0" name=""/>
        <dsp:cNvSpPr/>
      </dsp:nvSpPr>
      <dsp:spPr>
        <a:xfrm>
          <a:off x="2171890" y="1646583"/>
          <a:ext cx="6181534" cy="537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b="1" kern="1200" dirty="0" smtClean="0">
              <a:ea typeface="宋体" pitchFamily="2" charset="-122"/>
            </a:rPr>
            <a:t>Flexible ways to meet traceability</a:t>
          </a:r>
          <a:endParaRPr lang="zh-CN" altLang="en-US" sz="2100" kern="1200" dirty="0"/>
        </a:p>
      </dsp:txBody>
      <dsp:txXfrm>
        <a:off x="2171890" y="1646583"/>
        <a:ext cx="6181534" cy="537820"/>
      </dsp:txXfrm>
    </dsp:sp>
    <dsp:sp modelId="{4F348F00-DBAD-44B6-98CF-66A6AC0D8650}">
      <dsp:nvSpPr>
        <dsp:cNvPr id="0" name=""/>
        <dsp:cNvSpPr/>
      </dsp:nvSpPr>
      <dsp:spPr>
        <a:xfrm>
          <a:off x="0" y="1641113"/>
          <a:ext cx="2171890" cy="537820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100" kern="1200" dirty="0" smtClean="0"/>
            <a:t>Label Printing</a:t>
          </a:r>
          <a:endParaRPr lang="zh-CN" altLang="en-US" sz="2100" kern="1200" dirty="0"/>
        </a:p>
      </dsp:txBody>
      <dsp:txXfrm>
        <a:off x="26259" y="1667372"/>
        <a:ext cx="2119372" cy="511561"/>
      </dsp:txXfrm>
    </dsp:sp>
    <dsp:sp modelId="{F4D85FBF-BA6D-41CD-8D4A-D0CFCE873237}">
      <dsp:nvSpPr>
        <dsp:cNvPr id="0" name=""/>
        <dsp:cNvSpPr/>
      </dsp:nvSpPr>
      <dsp:spPr>
        <a:xfrm>
          <a:off x="0" y="2178934"/>
          <a:ext cx="8353425" cy="1075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kern="1200" dirty="0" smtClean="0"/>
            <a:t>Support ASCII and label printers (EPL &amp; ZPL )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600" kern="1200" dirty="0" smtClean="0"/>
            <a:t>5 customized printing templates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600" kern="1200" dirty="0" smtClean="0"/>
            <a:t>Serial or Ethernet connection</a:t>
          </a:r>
          <a:endParaRPr lang="zh-CN" altLang="en-US" sz="1600" kern="1200" dirty="0"/>
        </a:p>
      </dsp:txBody>
      <dsp:txXfrm>
        <a:off x="0" y="2178934"/>
        <a:ext cx="8353425" cy="1075802"/>
      </dsp:txXfrm>
    </dsp:sp>
    <dsp:sp modelId="{6353E40C-4679-4EEF-8B39-696E03A9AA1A}">
      <dsp:nvSpPr>
        <dsp:cNvPr id="0" name=""/>
        <dsp:cNvSpPr/>
      </dsp:nvSpPr>
      <dsp:spPr>
        <a:xfrm>
          <a:off x="2171890" y="3281627"/>
          <a:ext cx="6181534" cy="537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b="1" kern="1200" dirty="0" smtClean="0">
              <a:ea typeface="宋体" pitchFamily="2" charset="-122"/>
            </a:rPr>
            <a:t>Fast and easy operation</a:t>
          </a:r>
          <a:endParaRPr lang="zh-CN" altLang="en-US" sz="2100" kern="1200" dirty="0"/>
        </a:p>
      </dsp:txBody>
      <dsp:txXfrm>
        <a:off x="2171890" y="3281627"/>
        <a:ext cx="6181534" cy="537820"/>
      </dsp:txXfrm>
    </dsp:sp>
    <dsp:sp modelId="{DB98FF5A-2AD7-44CA-848D-A01ED0BA458D}">
      <dsp:nvSpPr>
        <dsp:cNvPr id="0" name=""/>
        <dsp:cNvSpPr/>
      </dsp:nvSpPr>
      <dsp:spPr>
        <a:xfrm>
          <a:off x="0" y="3281627"/>
          <a:ext cx="2171890" cy="537820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/>
            <a:t>Weighing Trace</a:t>
          </a:r>
          <a:endParaRPr lang="zh-CN" altLang="en-US" sz="2100" kern="1200" dirty="0"/>
        </a:p>
      </dsp:txBody>
      <dsp:txXfrm>
        <a:off x="26259" y="3307886"/>
        <a:ext cx="2119372" cy="511561"/>
      </dsp:txXfrm>
    </dsp:sp>
    <dsp:sp modelId="{ECA37EDB-3A45-4858-9D83-C698AD9585B8}">
      <dsp:nvSpPr>
        <dsp:cNvPr id="0" name=""/>
        <dsp:cNvSpPr/>
      </dsp:nvSpPr>
      <dsp:spPr>
        <a:xfrm>
          <a:off x="0" y="3819447"/>
          <a:ext cx="8353425" cy="1075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600" kern="1200" dirty="0" smtClean="0"/>
            <a:t>60,000 logs capability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600" kern="1200" dirty="0" smtClean="0"/>
            <a:t>Stored or exported via serial port and Wi-Fi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600" kern="1200" dirty="0" smtClean="0"/>
            <a:t>3 IDs entry assigned as material No., batch No. </a:t>
          </a:r>
          <a:r>
            <a:rPr lang="en-US" altLang="zh-CN" sz="1600" kern="1200" dirty="0" err="1" smtClean="0"/>
            <a:t>etc</a:t>
          </a:r>
          <a:endParaRPr lang="zh-CN" altLang="en-US" sz="1600" kern="1200" dirty="0"/>
        </a:p>
      </dsp:txBody>
      <dsp:txXfrm>
        <a:off x="0" y="3819447"/>
        <a:ext cx="8353425" cy="1075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#1">
  <dgm:title val="选项卡列表"/>
  <dgm:desc val="用于显示非有序信息块或者分组信息块。非常适合于包含少量级别 1 文本的列表。第一个级别 2 显示在级别 1 文本旁边，其余级别 2 文本显示在级别 1 文本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574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6613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31" tIns="47815" rIns="95631" bIns="47815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25675" y="4415790"/>
            <a:ext cx="5022042" cy="4183380"/>
          </a:xfrm>
          <a:prstGeom prst="rect">
            <a:avLst/>
          </a:prstGeom>
        </p:spPr>
        <p:txBody>
          <a:bodyPr vert="horz" lIns="95631" tIns="47815" rIns="95631" bIns="47815" rtlCol="0">
            <a:normAutofit/>
          </a:bodyPr>
          <a:lstStyle/>
          <a:p>
            <a:pPr lvl="0"/>
            <a:r>
              <a:rPr lang="en-US" dirty="0" err="1" smtClean="0"/>
              <a:t>Textmasterformate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36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WIFI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analog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118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T: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 hasCustomPrompt="1"/>
          </p:nvPr>
        </p:nvSpPr>
        <p:spPr>
          <a:xfrm>
            <a:off x="2411760" y="0"/>
            <a:ext cx="6732240" cy="2636838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57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</a:t>
            </a:r>
            <a:r>
              <a:rPr lang="en-US" dirty="0" err="1" smtClean="0"/>
              <a:t>to</a:t>
            </a:r>
            <a:r>
              <a:rPr lang="en-US" dirty="0" smtClean="0"/>
              <a:t> </a:t>
            </a:r>
            <a:r>
              <a:rPr lang="en-US" dirty="0" err="1" smtClean="0"/>
              <a:t>add</a:t>
            </a:r>
            <a:r>
              <a:rPr lang="en-US" dirty="0" smtClean="0"/>
              <a:t> </a:t>
            </a:r>
            <a:r>
              <a:rPr lang="en-US" dirty="0" err="1" smtClean="0"/>
              <a:t>picture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" name="Rectangle 37"/>
          <p:cNvSpPr>
            <a:spLocks noChangeArrowheads="1"/>
          </p:cNvSpPr>
          <p:nvPr userDrawn="1"/>
        </p:nvSpPr>
        <p:spPr bwMode="gray">
          <a:xfrm>
            <a:off x="-1" y="0"/>
            <a:ext cx="2411761" cy="6166022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98000">
                <a:schemeClr val="bg1"/>
              </a:gs>
              <a:gs pos="58000">
                <a:schemeClr val="bg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0" tIns="0" rIns="72000" bIns="0" anchor="ctr"/>
          <a:lstStyle/>
          <a:p>
            <a:pPr algn="ctr"/>
            <a:endParaRPr lang="en-US">
              <a:solidFill>
                <a:srgbClr val="6BD2FF"/>
              </a:solidFill>
            </a:endParaRPr>
          </a:p>
        </p:txBody>
      </p:sp>
      <p:sp>
        <p:nvSpPr>
          <p:cNvPr id="2" name="Titel"/>
          <p:cNvSpPr>
            <a:spLocks noGrp="1"/>
          </p:cNvSpPr>
          <p:nvPr>
            <p:ph type="ctrTitle" hasCustomPrompt="1"/>
          </p:nvPr>
        </p:nvSpPr>
        <p:spPr>
          <a:xfrm>
            <a:off x="2699792" y="2852936"/>
            <a:ext cx="6200120" cy="597686"/>
          </a:xfrm>
        </p:spPr>
        <p:txBody>
          <a:bodyPr anchor="b"/>
          <a:lstStyle>
            <a:lvl1pPr algn="l">
              <a:lnSpc>
                <a:spcPts val="3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title…</a:t>
            </a:r>
            <a:endParaRPr lang="en-US" dirty="0"/>
          </a:p>
        </p:txBody>
      </p:sp>
      <p:sp>
        <p:nvSpPr>
          <p:cNvPr id="3" name="Untertitel"/>
          <p:cNvSpPr>
            <a:spLocks noGrp="1"/>
          </p:cNvSpPr>
          <p:nvPr>
            <p:ph type="subTitle" idx="1" hasCustomPrompt="1"/>
          </p:nvPr>
        </p:nvSpPr>
        <p:spPr>
          <a:xfrm>
            <a:off x="395289" y="1988840"/>
            <a:ext cx="1966312" cy="692581"/>
          </a:xfrm>
        </p:spPr>
        <p:txBody>
          <a:bodyPr rIns="72000" anchor="b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place,</a:t>
            </a:r>
            <a:br>
              <a:rPr lang="en-US" dirty="0" smtClean="0"/>
            </a:br>
            <a:r>
              <a:rPr lang="en-US" dirty="0" smtClean="0"/>
              <a:t>date/author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9792" y="3400223"/>
            <a:ext cx="6200121" cy="964882"/>
          </a:xfrm>
        </p:spPr>
        <p:txBody>
          <a:bodyPr/>
          <a:lstStyle>
            <a:lvl1pPr marL="0" indent="0">
              <a:buNone/>
              <a:defRPr sz="2400"/>
            </a:lvl1pPr>
            <a:lvl2pPr marL="0" indent="0">
              <a:buNone/>
              <a:defRPr sz="2400"/>
            </a:lvl2pPr>
            <a:lvl3pPr marL="0" indent="0">
              <a:buNone/>
              <a:defRPr sz="2400"/>
            </a:lvl3pPr>
            <a:lvl4pPr marL="0" indent="0">
              <a:buNone/>
              <a:defRPr sz="2400"/>
            </a:lvl4pPr>
            <a:lvl5pPr marL="0" indent="0">
              <a:buFont typeface="Arial" panose="020B0604020202020204" pitchFamily="34" charset="0"/>
              <a:buNone/>
              <a:defRPr sz="2400"/>
            </a:lvl5pPr>
          </a:lstStyle>
          <a:p>
            <a:pPr lvl="0"/>
            <a:r>
              <a:rPr lang="en-US" dirty="0" smtClean="0"/>
              <a:t>Click to add subtitle (optional)…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1321" y="5189156"/>
            <a:ext cx="2719479" cy="166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08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Horizontal Large Table 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>
          <a:xfrm>
            <a:off x="395536" y="188641"/>
            <a:ext cx="6914902" cy="57398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topic</a:t>
            </a:r>
            <a:endParaRPr lang="en-US" dirty="0"/>
          </a:p>
        </p:txBody>
      </p:sp>
      <p:sp>
        <p:nvSpPr>
          <p:cNvPr id="9" name="Subline"/>
          <p:cNvSpPr>
            <a:spLocks noGrp="1"/>
          </p:cNvSpPr>
          <p:nvPr>
            <p:ph type="title" idx="99" hasCustomPrompt="1"/>
          </p:nvPr>
        </p:nvSpPr>
        <p:spPr>
          <a:xfrm>
            <a:off x="395287" y="1015999"/>
            <a:ext cx="8353425" cy="324769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slide summary/conclusion</a:t>
            </a:r>
          </a:p>
        </p:txBody>
      </p:sp>
      <p:sp>
        <p:nvSpPr>
          <p:cNvPr id="3" name="Body1"/>
          <p:cNvSpPr>
            <a:spLocks noGrp="1"/>
          </p:cNvSpPr>
          <p:nvPr>
            <p:ph idx="1"/>
          </p:nvPr>
        </p:nvSpPr>
        <p:spPr>
          <a:xfrm>
            <a:off x="395288" y="1484783"/>
            <a:ext cx="8353425" cy="230425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3" hasCustomPrompt="1"/>
          </p:nvPr>
        </p:nvSpPr>
        <p:spPr>
          <a:xfrm>
            <a:off x="395288" y="3932238"/>
            <a:ext cx="8353425" cy="244951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Select icon below to add table or image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4"/>
          </p:nvPr>
        </p:nvSpPr>
        <p:spPr/>
        <p:txBody>
          <a:bodyPr/>
          <a:lstStyle/>
          <a:p>
            <a:r>
              <a:rPr lang="en-US" smtClean="0"/>
              <a:t>For internal use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97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topic</a:t>
            </a:r>
            <a:endParaRPr lang="en-US" dirty="0"/>
          </a:p>
        </p:txBody>
      </p:sp>
      <p:sp>
        <p:nvSpPr>
          <p:cNvPr id="8" name="Subline"/>
          <p:cNvSpPr>
            <a:spLocks noGrp="1"/>
          </p:cNvSpPr>
          <p:nvPr>
            <p:ph type="title" idx="99" hasCustomPrompt="1"/>
          </p:nvPr>
        </p:nvSpPr>
        <p:spPr>
          <a:xfrm>
            <a:off x="395287" y="1015999"/>
            <a:ext cx="8353425" cy="324769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slide summary/conclusion</a:t>
            </a:r>
          </a:p>
        </p:txBody>
      </p:sp>
      <p:sp>
        <p:nvSpPr>
          <p:cNvPr id="7" name="Body1"/>
          <p:cNvSpPr>
            <a:spLocks noGrp="1"/>
          </p:cNvSpPr>
          <p:nvPr>
            <p:ph sz="quarter" idx="1"/>
          </p:nvPr>
        </p:nvSpPr>
        <p:spPr>
          <a:xfrm>
            <a:off x="395288" y="1485900"/>
            <a:ext cx="4032696" cy="489585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3" name="Body2"/>
          <p:cNvSpPr>
            <a:spLocks noGrp="1"/>
          </p:cNvSpPr>
          <p:nvPr>
            <p:ph sz="quarter" idx="2"/>
          </p:nvPr>
        </p:nvSpPr>
        <p:spPr>
          <a:xfrm>
            <a:off x="4716016" y="1485900"/>
            <a:ext cx="4032697" cy="489585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1"/>
          </p:nvPr>
        </p:nvSpPr>
        <p:spPr/>
        <p:txBody>
          <a:bodyPr/>
          <a:lstStyle/>
          <a:p>
            <a:r>
              <a:rPr lang="en-US" smtClean="0"/>
              <a:t>For internal use - Confidential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Text And Right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topic</a:t>
            </a:r>
            <a:endParaRPr lang="en-US" dirty="0"/>
          </a:p>
        </p:txBody>
      </p:sp>
      <p:sp>
        <p:nvSpPr>
          <p:cNvPr id="8" name="Subline"/>
          <p:cNvSpPr>
            <a:spLocks noGrp="1"/>
          </p:cNvSpPr>
          <p:nvPr>
            <p:ph type="title" idx="99" hasCustomPrompt="1"/>
          </p:nvPr>
        </p:nvSpPr>
        <p:spPr>
          <a:xfrm>
            <a:off x="395288" y="1016000"/>
            <a:ext cx="8353176" cy="32476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slide summary/conclusion</a:t>
            </a:r>
          </a:p>
        </p:txBody>
      </p:sp>
      <p:sp>
        <p:nvSpPr>
          <p:cNvPr id="7" name="Body1"/>
          <p:cNvSpPr>
            <a:spLocks noGrp="1"/>
          </p:cNvSpPr>
          <p:nvPr>
            <p:ph sz="quarter" idx="1"/>
          </p:nvPr>
        </p:nvSpPr>
        <p:spPr>
          <a:xfrm>
            <a:off x="395536" y="1485900"/>
            <a:ext cx="4032448" cy="489585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4" hasCustomPrompt="1"/>
          </p:nvPr>
        </p:nvSpPr>
        <p:spPr>
          <a:xfrm>
            <a:off x="4716015" y="1485900"/>
            <a:ext cx="4032698" cy="489585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5"/>
          </p:nvPr>
        </p:nvSpPr>
        <p:spPr/>
        <p:txBody>
          <a:bodyPr/>
          <a:lstStyle/>
          <a:p>
            <a:r>
              <a:rPr lang="en-US" smtClean="0"/>
              <a:t>For internal use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661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topic</a:t>
            </a:r>
            <a:endParaRPr lang="en-US" dirty="0"/>
          </a:p>
        </p:txBody>
      </p:sp>
      <p:sp>
        <p:nvSpPr>
          <p:cNvPr id="8" name="Subline"/>
          <p:cNvSpPr>
            <a:spLocks noGrp="1"/>
          </p:cNvSpPr>
          <p:nvPr>
            <p:ph type="title" idx="99" hasCustomPrompt="1"/>
          </p:nvPr>
        </p:nvSpPr>
        <p:spPr>
          <a:xfrm>
            <a:off x="395288" y="1015999"/>
            <a:ext cx="8353426" cy="324769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slide summary/conclusion</a:t>
            </a:r>
          </a:p>
        </p:txBody>
      </p:sp>
      <p:sp>
        <p:nvSpPr>
          <p:cNvPr id="7" name="Body1"/>
          <p:cNvSpPr>
            <a:spLocks noGrp="1"/>
          </p:cNvSpPr>
          <p:nvPr>
            <p:ph sz="quarter" idx="1"/>
          </p:nvPr>
        </p:nvSpPr>
        <p:spPr>
          <a:xfrm>
            <a:off x="395288" y="1485900"/>
            <a:ext cx="5472856" cy="4895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1" hasCustomPrompt="1"/>
          </p:nvPr>
        </p:nvSpPr>
        <p:spPr>
          <a:xfrm>
            <a:off x="6156176" y="1485900"/>
            <a:ext cx="2592538" cy="230314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224" name="Picture Placeholder 223"/>
          <p:cNvSpPr>
            <a:spLocks noGrp="1"/>
          </p:cNvSpPr>
          <p:nvPr>
            <p:ph type="pic" sz="quarter" idx="102" hasCustomPrompt="1"/>
          </p:nvPr>
        </p:nvSpPr>
        <p:spPr>
          <a:xfrm>
            <a:off x="6156176" y="4077072"/>
            <a:ext cx="2592537" cy="2304678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3"/>
          </p:nvPr>
        </p:nvSpPr>
        <p:spPr/>
        <p:txBody>
          <a:bodyPr/>
          <a:lstStyle/>
          <a:p>
            <a:r>
              <a:rPr lang="en-US" smtClean="0"/>
              <a:t>For internal use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89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topic</a:t>
            </a:r>
            <a:endParaRPr lang="en-US" dirty="0"/>
          </a:p>
        </p:txBody>
      </p:sp>
      <p:sp>
        <p:nvSpPr>
          <p:cNvPr id="8" name="Subline"/>
          <p:cNvSpPr>
            <a:spLocks noGrp="1"/>
          </p:cNvSpPr>
          <p:nvPr>
            <p:ph type="title" idx="99" hasCustomPrompt="1"/>
          </p:nvPr>
        </p:nvSpPr>
        <p:spPr>
          <a:xfrm>
            <a:off x="395288" y="1015999"/>
            <a:ext cx="8353425" cy="324769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slide summary/conclusion</a:t>
            </a:r>
          </a:p>
        </p:txBody>
      </p:sp>
      <p:sp>
        <p:nvSpPr>
          <p:cNvPr id="7" name="Body1"/>
          <p:cNvSpPr>
            <a:spLocks noGrp="1"/>
          </p:cNvSpPr>
          <p:nvPr>
            <p:ph sz="quarter" idx="1"/>
          </p:nvPr>
        </p:nvSpPr>
        <p:spPr>
          <a:xfrm>
            <a:off x="395288" y="1485900"/>
            <a:ext cx="4025050" cy="2303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3" name="Body2"/>
          <p:cNvSpPr>
            <a:spLocks noGrp="1"/>
          </p:cNvSpPr>
          <p:nvPr>
            <p:ph sz="quarter" idx="2"/>
          </p:nvPr>
        </p:nvSpPr>
        <p:spPr>
          <a:xfrm>
            <a:off x="4716015" y="1485900"/>
            <a:ext cx="4032698" cy="4895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Body3"/>
          <p:cNvSpPr>
            <a:spLocks noGrp="1"/>
          </p:cNvSpPr>
          <p:nvPr>
            <p:ph sz="quarter" idx="3"/>
          </p:nvPr>
        </p:nvSpPr>
        <p:spPr>
          <a:xfrm>
            <a:off x="395288" y="4077072"/>
            <a:ext cx="4032695" cy="23046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1"/>
          </p:nvPr>
        </p:nvSpPr>
        <p:spPr/>
        <p:txBody>
          <a:bodyPr/>
          <a:lstStyle/>
          <a:p>
            <a:r>
              <a:rPr lang="en-US" smtClean="0"/>
              <a:t>For internal use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221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topic</a:t>
            </a:r>
            <a:endParaRPr lang="en-US" dirty="0"/>
          </a:p>
        </p:txBody>
      </p:sp>
      <p:sp>
        <p:nvSpPr>
          <p:cNvPr id="8" name="Subline"/>
          <p:cNvSpPr>
            <a:spLocks noGrp="1"/>
          </p:cNvSpPr>
          <p:nvPr>
            <p:ph type="title" idx="99" hasCustomPrompt="1"/>
          </p:nvPr>
        </p:nvSpPr>
        <p:spPr>
          <a:xfrm>
            <a:off x="395288" y="1015999"/>
            <a:ext cx="8353425" cy="324769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slide summary/conclusion</a:t>
            </a:r>
          </a:p>
        </p:txBody>
      </p:sp>
      <p:sp>
        <p:nvSpPr>
          <p:cNvPr id="7" name="Body1"/>
          <p:cNvSpPr>
            <a:spLocks noGrp="1"/>
          </p:cNvSpPr>
          <p:nvPr>
            <p:ph sz="quarter" idx="1"/>
          </p:nvPr>
        </p:nvSpPr>
        <p:spPr>
          <a:xfrm>
            <a:off x="395288" y="1485900"/>
            <a:ext cx="2592536" cy="4895850"/>
          </a:xfrm>
          <a:solidFill>
            <a:schemeClr val="accent4">
              <a:lumMod val="20000"/>
              <a:lumOff val="80000"/>
            </a:schemeClr>
          </a:solidFill>
        </p:spPr>
        <p:txBody>
          <a:bodyPr lIns="72000" tIns="36000" rIns="72000" bIns="3600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3" name="Body2"/>
          <p:cNvSpPr>
            <a:spLocks noGrp="1"/>
          </p:cNvSpPr>
          <p:nvPr>
            <p:ph sz="quarter" idx="2"/>
          </p:nvPr>
        </p:nvSpPr>
        <p:spPr>
          <a:xfrm>
            <a:off x="3275856" y="1485900"/>
            <a:ext cx="2592144" cy="4893469"/>
          </a:xfrm>
          <a:solidFill>
            <a:schemeClr val="accent4">
              <a:lumMod val="20000"/>
              <a:lumOff val="80000"/>
            </a:schemeClr>
          </a:solidFill>
        </p:spPr>
        <p:txBody>
          <a:bodyPr lIns="72000" tIns="36000" rIns="72000" bIns="3600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9" name="Body3"/>
          <p:cNvSpPr>
            <a:spLocks noGrp="1"/>
          </p:cNvSpPr>
          <p:nvPr>
            <p:ph sz="quarter" idx="3"/>
          </p:nvPr>
        </p:nvSpPr>
        <p:spPr>
          <a:xfrm>
            <a:off x="6156176" y="1485900"/>
            <a:ext cx="2592538" cy="4895850"/>
          </a:xfrm>
          <a:solidFill>
            <a:schemeClr val="accent4">
              <a:lumMod val="20000"/>
              <a:lumOff val="80000"/>
            </a:schemeClr>
          </a:solidFill>
        </p:spPr>
        <p:txBody>
          <a:bodyPr lIns="72000" tIns="36000" rIns="72000" bIns="3600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04"/>
          </p:nvPr>
        </p:nvSpPr>
        <p:spPr/>
        <p:txBody>
          <a:bodyPr/>
          <a:lstStyle/>
          <a:p>
            <a:fld id="{2B2B68EE-DD1E-4368-AFCE-24A50EC7BF18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5"/>
          </p:nvPr>
        </p:nvSpPr>
        <p:spPr/>
        <p:txBody>
          <a:bodyPr/>
          <a:lstStyle/>
          <a:p>
            <a:r>
              <a:rPr lang="en-US" smtClean="0"/>
              <a:t>For internal use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82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Three Columns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topic</a:t>
            </a:r>
            <a:endParaRPr lang="en-US" dirty="0"/>
          </a:p>
        </p:txBody>
      </p:sp>
      <p:sp>
        <p:nvSpPr>
          <p:cNvPr id="8" name="Subline"/>
          <p:cNvSpPr>
            <a:spLocks noGrp="1"/>
          </p:cNvSpPr>
          <p:nvPr>
            <p:ph type="title" idx="99" hasCustomPrompt="1"/>
          </p:nvPr>
        </p:nvSpPr>
        <p:spPr>
          <a:xfrm>
            <a:off x="395288" y="1015999"/>
            <a:ext cx="8353426" cy="324769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slide summary/conclusion</a:t>
            </a:r>
          </a:p>
        </p:txBody>
      </p:sp>
      <p:sp>
        <p:nvSpPr>
          <p:cNvPr id="7" name="Body1"/>
          <p:cNvSpPr>
            <a:spLocks noGrp="1"/>
          </p:cNvSpPr>
          <p:nvPr>
            <p:ph sz="quarter" idx="1"/>
          </p:nvPr>
        </p:nvSpPr>
        <p:spPr>
          <a:xfrm>
            <a:off x="395288" y="3140968"/>
            <a:ext cx="2587201" cy="324085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3" name="Body2"/>
          <p:cNvSpPr>
            <a:spLocks noGrp="1"/>
          </p:cNvSpPr>
          <p:nvPr>
            <p:ph sz="quarter" idx="2"/>
          </p:nvPr>
        </p:nvSpPr>
        <p:spPr>
          <a:xfrm>
            <a:off x="3275855" y="3140968"/>
            <a:ext cx="2592289" cy="324085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9" name="Body3"/>
          <p:cNvSpPr>
            <a:spLocks noGrp="1"/>
          </p:cNvSpPr>
          <p:nvPr>
            <p:ph sz="quarter" idx="3"/>
          </p:nvPr>
        </p:nvSpPr>
        <p:spPr>
          <a:xfrm>
            <a:off x="6156176" y="3140968"/>
            <a:ext cx="2592537" cy="324085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04"/>
          </p:nvPr>
        </p:nvSpPr>
        <p:spPr/>
        <p:txBody>
          <a:bodyPr/>
          <a:lstStyle/>
          <a:p>
            <a:fld id="{2B2B68EE-DD1E-4368-AFCE-24A50EC7BF18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6" hasCustomPrompt="1"/>
          </p:nvPr>
        </p:nvSpPr>
        <p:spPr>
          <a:xfrm>
            <a:off x="395288" y="1485900"/>
            <a:ext cx="2592536" cy="1439044"/>
          </a:xfrm>
          <a:noFill/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07" hasCustomPrompt="1"/>
          </p:nvPr>
        </p:nvSpPr>
        <p:spPr>
          <a:xfrm>
            <a:off x="3275856" y="1485900"/>
            <a:ext cx="2595206" cy="1439044"/>
          </a:xfrm>
          <a:noFill/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08" hasCustomPrompt="1"/>
          </p:nvPr>
        </p:nvSpPr>
        <p:spPr>
          <a:xfrm>
            <a:off x="6155652" y="1485900"/>
            <a:ext cx="2593061" cy="1428694"/>
          </a:xfrm>
          <a:noFill/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9"/>
          </p:nvPr>
        </p:nvSpPr>
        <p:spPr/>
        <p:txBody>
          <a:bodyPr/>
          <a:lstStyle/>
          <a:p>
            <a:r>
              <a:rPr lang="en-US" smtClean="0"/>
              <a:t>For internal use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56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topic</a:t>
            </a:r>
            <a:endParaRPr lang="en-US" dirty="0"/>
          </a:p>
        </p:txBody>
      </p:sp>
      <p:sp>
        <p:nvSpPr>
          <p:cNvPr id="8" name="Subline"/>
          <p:cNvSpPr>
            <a:spLocks noGrp="1"/>
          </p:cNvSpPr>
          <p:nvPr>
            <p:ph type="title" idx="99" hasCustomPrompt="1"/>
          </p:nvPr>
        </p:nvSpPr>
        <p:spPr>
          <a:xfrm>
            <a:off x="395288" y="1015999"/>
            <a:ext cx="8353425" cy="324769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slide summary/conclusion</a:t>
            </a:r>
          </a:p>
        </p:txBody>
      </p:sp>
      <p:sp>
        <p:nvSpPr>
          <p:cNvPr id="7" name="Body1"/>
          <p:cNvSpPr>
            <a:spLocks noGrp="1"/>
          </p:cNvSpPr>
          <p:nvPr>
            <p:ph sz="quarter" idx="1"/>
          </p:nvPr>
        </p:nvSpPr>
        <p:spPr>
          <a:xfrm>
            <a:off x="395288" y="1484784"/>
            <a:ext cx="1872456" cy="4896544"/>
          </a:xfrm>
          <a:solidFill>
            <a:schemeClr val="accent4">
              <a:lumMod val="20000"/>
              <a:lumOff val="80000"/>
            </a:schemeClr>
          </a:solidFill>
        </p:spPr>
        <p:txBody>
          <a:bodyPr lIns="36000" rIns="3600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3" name="Body2"/>
          <p:cNvSpPr>
            <a:spLocks noGrp="1"/>
          </p:cNvSpPr>
          <p:nvPr>
            <p:ph sz="quarter" idx="2"/>
          </p:nvPr>
        </p:nvSpPr>
        <p:spPr>
          <a:xfrm>
            <a:off x="2555776" y="1484784"/>
            <a:ext cx="1872208" cy="4896544"/>
          </a:xfrm>
          <a:solidFill>
            <a:schemeClr val="accent4">
              <a:lumMod val="20000"/>
              <a:lumOff val="80000"/>
            </a:schemeClr>
          </a:solidFill>
        </p:spPr>
        <p:txBody>
          <a:bodyPr lIns="36000" rIns="3600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9" name="Body3"/>
          <p:cNvSpPr>
            <a:spLocks noGrp="1"/>
          </p:cNvSpPr>
          <p:nvPr>
            <p:ph sz="quarter" idx="3"/>
          </p:nvPr>
        </p:nvSpPr>
        <p:spPr>
          <a:xfrm>
            <a:off x="4716016" y="1485900"/>
            <a:ext cx="1872208" cy="4895428"/>
          </a:xfrm>
          <a:solidFill>
            <a:schemeClr val="accent4">
              <a:lumMod val="20000"/>
              <a:lumOff val="80000"/>
            </a:schemeClr>
          </a:solidFill>
        </p:spPr>
        <p:txBody>
          <a:bodyPr lIns="36000" rIns="3600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04"/>
          </p:nvPr>
        </p:nvSpPr>
        <p:spPr/>
        <p:txBody>
          <a:bodyPr/>
          <a:lstStyle/>
          <a:p>
            <a:fld id="{2B2B68EE-DD1E-4368-AFCE-24A50EC7BF18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10" name="Body4"/>
          <p:cNvSpPr>
            <a:spLocks noGrp="1"/>
          </p:cNvSpPr>
          <p:nvPr>
            <p:ph sz="quarter" idx="4"/>
          </p:nvPr>
        </p:nvSpPr>
        <p:spPr>
          <a:xfrm>
            <a:off x="6876255" y="1485900"/>
            <a:ext cx="1872458" cy="4895850"/>
          </a:xfrm>
          <a:solidFill>
            <a:schemeClr val="accent4">
              <a:lumMod val="20000"/>
              <a:lumOff val="80000"/>
            </a:schemeClr>
          </a:solidFill>
        </p:spPr>
        <p:txBody>
          <a:bodyPr lIns="36000" rIns="3600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5"/>
          </p:nvPr>
        </p:nvSpPr>
        <p:spPr/>
        <p:txBody>
          <a:bodyPr/>
          <a:lstStyle/>
          <a:p>
            <a:r>
              <a:rPr lang="en-US" smtClean="0"/>
              <a:t>For internal use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71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Four Columns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topic</a:t>
            </a:r>
            <a:endParaRPr lang="en-US" dirty="0"/>
          </a:p>
        </p:txBody>
      </p:sp>
      <p:sp>
        <p:nvSpPr>
          <p:cNvPr id="8" name="Subline"/>
          <p:cNvSpPr>
            <a:spLocks noGrp="1"/>
          </p:cNvSpPr>
          <p:nvPr>
            <p:ph type="title" idx="99" hasCustomPrompt="1"/>
          </p:nvPr>
        </p:nvSpPr>
        <p:spPr>
          <a:xfrm>
            <a:off x="395288" y="1015999"/>
            <a:ext cx="8353425" cy="324769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slide summary/conclusion</a:t>
            </a:r>
          </a:p>
        </p:txBody>
      </p:sp>
      <p:sp>
        <p:nvSpPr>
          <p:cNvPr id="7" name="Body1"/>
          <p:cNvSpPr>
            <a:spLocks noGrp="1"/>
          </p:cNvSpPr>
          <p:nvPr>
            <p:ph sz="quarter" idx="1"/>
          </p:nvPr>
        </p:nvSpPr>
        <p:spPr>
          <a:xfrm>
            <a:off x="395536" y="3140968"/>
            <a:ext cx="1872208" cy="3240782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3" name="Body2"/>
          <p:cNvSpPr>
            <a:spLocks noGrp="1"/>
          </p:cNvSpPr>
          <p:nvPr>
            <p:ph sz="quarter" idx="2"/>
          </p:nvPr>
        </p:nvSpPr>
        <p:spPr>
          <a:xfrm>
            <a:off x="2555776" y="3140968"/>
            <a:ext cx="1872208" cy="324036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9" name="Body3"/>
          <p:cNvSpPr>
            <a:spLocks noGrp="1"/>
          </p:cNvSpPr>
          <p:nvPr>
            <p:ph sz="quarter" idx="3"/>
          </p:nvPr>
        </p:nvSpPr>
        <p:spPr>
          <a:xfrm>
            <a:off x="4716016" y="3147550"/>
            <a:ext cx="1863614" cy="3234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04"/>
          </p:nvPr>
        </p:nvSpPr>
        <p:spPr/>
        <p:txBody>
          <a:bodyPr/>
          <a:lstStyle/>
          <a:p>
            <a:fld id="{2B2B68EE-DD1E-4368-AFCE-24A50EC7BF18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10" name="Body4"/>
          <p:cNvSpPr>
            <a:spLocks noGrp="1"/>
          </p:cNvSpPr>
          <p:nvPr>
            <p:ph sz="quarter" idx="4"/>
          </p:nvPr>
        </p:nvSpPr>
        <p:spPr>
          <a:xfrm>
            <a:off x="6876256" y="3140968"/>
            <a:ext cx="1872457" cy="324036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6" hasCustomPrompt="1"/>
          </p:nvPr>
        </p:nvSpPr>
        <p:spPr>
          <a:xfrm>
            <a:off x="395288" y="1484784"/>
            <a:ext cx="1872456" cy="1440160"/>
          </a:xfrm>
          <a:noFill/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07" hasCustomPrompt="1"/>
          </p:nvPr>
        </p:nvSpPr>
        <p:spPr>
          <a:xfrm>
            <a:off x="2555776" y="1484784"/>
            <a:ext cx="1862724" cy="1437010"/>
          </a:xfrm>
          <a:noFill/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08" hasCustomPrompt="1"/>
          </p:nvPr>
        </p:nvSpPr>
        <p:spPr>
          <a:xfrm>
            <a:off x="4716016" y="1485900"/>
            <a:ext cx="1872208" cy="1439044"/>
          </a:xfrm>
          <a:noFill/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09" hasCustomPrompt="1"/>
          </p:nvPr>
        </p:nvSpPr>
        <p:spPr>
          <a:xfrm>
            <a:off x="6876255" y="1485900"/>
            <a:ext cx="1872458" cy="1439044"/>
          </a:xfrm>
          <a:noFill/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0"/>
          </p:nvPr>
        </p:nvSpPr>
        <p:spPr/>
        <p:txBody>
          <a:bodyPr/>
          <a:lstStyle/>
          <a:p>
            <a:r>
              <a:rPr lang="en-US" smtClean="0"/>
              <a:t>For internal use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9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topic</a:t>
            </a:r>
            <a:endParaRPr lang="en-US" dirty="0"/>
          </a:p>
        </p:txBody>
      </p:sp>
      <p:sp>
        <p:nvSpPr>
          <p:cNvPr id="10" name="Subline"/>
          <p:cNvSpPr>
            <a:spLocks noGrp="1"/>
          </p:cNvSpPr>
          <p:nvPr>
            <p:ph type="title" idx="99" hasCustomPrompt="1"/>
          </p:nvPr>
        </p:nvSpPr>
        <p:spPr>
          <a:xfrm>
            <a:off x="395287" y="1015999"/>
            <a:ext cx="8353425" cy="324769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slide summary/conclusion</a:t>
            </a:r>
          </a:p>
        </p:txBody>
      </p:sp>
      <p:sp>
        <p:nvSpPr>
          <p:cNvPr id="8" name="Body1"/>
          <p:cNvSpPr>
            <a:spLocks noGrp="1"/>
          </p:cNvSpPr>
          <p:nvPr>
            <p:ph sz="quarter" idx="2" hasCustomPrompt="1"/>
          </p:nvPr>
        </p:nvSpPr>
        <p:spPr>
          <a:xfrm>
            <a:off x="395536" y="2060576"/>
            <a:ext cx="4032448" cy="172846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72000" tIns="36000" rIns="72000" bIns="36000"/>
          <a:lstStyle>
            <a:lvl1pPr>
              <a:defRPr sz="1600"/>
            </a:lvl1pPr>
            <a:lvl2pPr>
              <a:defRPr sz="1600" baseline="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add text…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  <a:p>
            <a:pPr lvl="3"/>
            <a:r>
              <a:rPr lang="en-US" dirty="0" smtClean="0"/>
              <a:t>Level 4</a:t>
            </a:r>
          </a:p>
          <a:p>
            <a:pPr lvl="4"/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14" name="Body2"/>
          <p:cNvSpPr>
            <a:spLocks noGrp="1"/>
          </p:cNvSpPr>
          <p:nvPr>
            <p:ph sz="quarter" idx="4" hasCustomPrompt="1"/>
          </p:nvPr>
        </p:nvSpPr>
        <p:spPr>
          <a:xfrm>
            <a:off x="4716017" y="2060848"/>
            <a:ext cx="4032696" cy="1728192"/>
          </a:xfrm>
          <a:solidFill>
            <a:schemeClr val="accent3">
              <a:lumMod val="20000"/>
              <a:lumOff val="80000"/>
            </a:schemeClr>
          </a:solidFill>
        </p:spPr>
        <p:txBody>
          <a:bodyPr lIns="72000" tIns="36000" rIns="72000" bIns="36000"/>
          <a:lstStyle>
            <a:lvl1pPr>
              <a:defRPr sz="1600" baseline="0"/>
            </a:lvl1pPr>
            <a:lvl2pPr>
              <a:defRPr sz="1600" baseline="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  <a:p>
            <a:pPr lvl="3"/>
            <a:r>
              <a:rPr lang="en-US" dirty="0" smtClean="0"/>
              <a:t>Level 4</a:t>
            </a:r>
          </a:p>
          <a:p>
            <a:pPr lvl="4"/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17" name="Body3"/>
          <p:cNvSpPr>
            <a:spLocks noGrp="1"/>
          </p:cNvSpPr>
          <p:nvPr>
            <p:ph sz="quarter" idx="6" hasCustomPrompt="1"/>
          </p:nvPr>
        </p:nvSpPr>
        <p:spPr>
          <a:xfrm>
            <a:off x="395288" y="4653136"/>
            <a:ext cx="4032696" cy="172861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72000" tIns="36000" rIns="72000" bIns="36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add text…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  <a:p>
            <a:pPr lvl="3"/>
            <a:r>
              <a:rPr lang="en-US" dirty="0" smtClean="0"/>
              <a:t>Level 4</a:t>
            </a:r>
          </a:p>
          <a:p>
            <a:pPr lvl="4"/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18" name="Body4"/>
          <p:cNvSpPr>
            <a:spLocks noGrp="1"/>
          </p:cNvSpPr>
          <p:nvPr>
            <p:ph sz="quarter" idx="8" hasCustomPrompt="1"/>
          </p:nvPr>
        </p:nvSpPr>
        <p:spPr>
          <a:xfrm>
            <a:off x="4716016" y="4653136"/>
            <a:ext cx="4032697" cy="172861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72000" tIns="36000" rIns="72000" bIns="36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add text…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  <a:p>
            <a:pPr lvl="3"/>
            <a:r>
              <a:rPr lang="en-US" dirty="0" smtClean="0"/>
              <a:t>Level 4</a:t>
            </a:r>
          </a:p>
          <a:p>
            <a:pPr lvl="4"/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5" name="TitelBalken2"/>
          <p:cNvSpPr>
            <a:spLocks noGrp="1"/>
          </p:cNvSpPr>
          <p:nvPr>
            <p:ph type="body" sz="quarter" idx="3"/>
          </p:nvPr>
        </p:nvSpPr>
        <p:spPr>
          <a:xfrm>
            <a:off x="4716015" y="1485900"/>
            <a:ext cx="4032697" cy="572294"/>
          </a:xfrm>
          <a:solidFill>
            <a:schemeClr val="bg2"/>
          </a:solidFill>
        </p:spPr>
        <p:txBody>
          <a:bodyPr lIns="72000" tIns="36000" rIns="72000" bIns="36000" anchor="t"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 typeface="+mj-lt"/>
              <a:buNone/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 typeface="+mj-lt"/>
              <a:buNone/>
              <a:defRPr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 typeface="+mj-lt"/>
              <a:buNone/>
              <a:defRPr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 typeface="+mj-lt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5" name="TitelBalken3"/>
          <p:cNvSpPr>
            <a:spLocks noGrp="1"/>
          </p:cNvSpPr>
          <p:nvPr>
            <p:ph type="body" idx="5"/>
          </p:nvPr>
        </p:nvSpPr>
        <p:spPr>
          <a:xfrm>
            <a:off x="395288" y="4077072"/>
            <a:ext cx="4032696" cy="576064"/>
          </a:xfrm>
          <a:solidFill>
            <a:schemeClr val="tx1"/>
          </a:solidFill>
        </p:spPr>
        <p:txBody>
          <a:bodyPr lIns="72000" tIns="36000" rIns="72000" bIns="36000" anchor="t"/>
          <a:lstStyle>
            <a:lvl1pPr marL="0" indent="0">
              <a:buNone/>
              <a:defRPr sz="1600" b="0"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 typeface="+mj-lt"/>
              <a:buNone/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 typeface="+mj-lt"/>
              <a:buNone/>
              <a:defRPr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 typeface="+mj-lt"/>
              <a:buNone/>
              <a:defRPr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 typeface="+mj-lt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6" name="TitelBalken4"/>
          <p:cNvSpPr>
            <a:spLocks noGrp="1"/>
          </p:cNvSpPr>
          <p:nvPr>
            <p:ph type="body" sz="quarter" idx="7"/>
          </p:nvPr>
        </p:nvSpPr>
        <p:spPr>
          <a:xfrm>
            <a:off x="4716016" y="4077072"/>
            <a:ext cx="4032698" cy="576064"/>
          </a:xfrm>
          <a:solidFill>
            <a:schemeClr val="accent6"/>
          </a:solidFill>
        </p:spPr>
        <p:txBody>
          <a:bodyPr lIns="72000" tIns="36000" rIns="72000" bIns="36000" anchor="t"/>
          <a:lstStyle>
            <a:lvl1pPr marL="0" indent="0">
              <a:buNone/>
              <a:defRPr sz="1600" b="0"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 typeface="+mj-lt"/>
              <a:buNone/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 typeface="+mj-lt"/>
              <a:buNone/>
              <a:defRPr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 typeface="+mj-lt"/>
              <a:buNone/>
              <a:defRPr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 typeface="+mj-lt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3" name="TitelBalken1"/>
          <p:cNvSpPr>
            <a:spLocks noGrp="1"/>
          </p:cNvSpPr>
          <p:nvPr>
            <p:ph type="body" idx="1"/>
          </p:nvPr>
        </p:nvSpPr>
        <p:spPr>
          <a:xfrm>
            <a:off x="395288" y="1484784"/>
            <a:ext cx="4032696" cy="573410"/>
          </a:xfrm>
          <a:solidFill>
            <a:schemeClr val="accent1"/>
          </a:solidFill>
        </p:spPr>
        <p:txBody>
          <a:bodyPr lIns="72000" tIns="36000" rIns="72000" bIns="36000" anchor="t"/>
          <a:lstStyle>
            <a:lvl1pPr marL="0" indent="0">
              <a:buNone/>
              <a:defRPr sz="1600" b="0"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02"/>
          </p:nvPr>
        </p:nvSpPr>
        <p:spPr/>
        <p:txBody>
          <a:bodyPr/>
          <a:lstStyle/>
          <a:p>
            <a:fld id="{2B2B68EE-DD1E-4368-AFCE-24A50EC7BF18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3"/>
          </p:nvPr>
        </p:nvSpPr>
        <p:spPr/>
        <p:txBody>
          <a:bodyPr/>
          <a:lstStyle/>
          <a:p>
            <a:r>
              <a:rPr lang="en-US" smtClean="0"/>
              <a:t>For internal use - Confidential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T: Cover Page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434856" y="0"/>
            <a:ext cx="6709144" cy="263519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bg1"/>
              </a:solidFill>
            </a:endParaRPr>
          </a:p>
        </p:txBody>
      </p:sp>
      <p:sp>
        <p:nvSpPr>
          <p:cNvPr id="6" name="Rectangle 37"/>
          <p:cNvSpPr>
            <a:spLocks noChangeArrowheads="1"/>
          </p:cNvSpPr>
          <p:nvPr userDrawn="1"/>
        </p:nvSpPr>
        <p:spPr bwMode="gray">
          <a:xfrm>
            <a:off x="-1" y="0"/>
            <a:ext cx="2411761" cy="6166022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98000">
                <a:schemeClr val="bg1"/>
              </a:gs>
              <a:gs pos="58000">
                <a:schemeClr val="bg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0" tIns="0" rIns="72000" bIns="0" anchor="ctr"/>
          <a:lstStyle/>
          <a:p>
            <a:pPr algn="ctr"/>
            <a:endParaRPr lang="en-US">
              <a:solidFill>
                <a:srgbClr val="6BD2FF"/>
              </a:solidFill>
            </a:endParaRPr>
          </a:p>
        </p:txBody>
      </p:sp>
      <p:sp>
        <p:nvSpPr>
          <p:cNvPr id="2" name="Titel"/>
          <p:cNvSpPr>
            <a:spLocks noGrp="1"/>
          </p:cNvSpPr>
          <p:nvPr>
            <p:ph type="ctrTitle" hasCustomPrompt="1"/>
          </p:nvPr>
        </p:nvSpPr>
        <p:spPr>
          <a:xfrm>
            <a:off x="2699792" y="2852936"/>
            <a:ext cx="6192688" cy="597686"/>
          </a:xfrm>
        </p:spPr>
        <p:txBody>
          <a:bodyPr anchor="b"/>
          <a:lstStyle>
            <a:lvl1pPr algn="l">
              <a:lnSpc>
                <a:spcPts val="3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title…</a:t>
            </a:r>
            <a:endParaRPr lang="en-US" dirty="0"/>
          </a:p>
        </p:txBody>
      </p:sp>
      <p:sp>
        <p:nvSpPr>
          <p:cNvPr id="3" name="Untertitel"/>
          <p:cNvSpPr>
            <a:spLocks noGrp="1"/>
          </p:cNvSpPr>
          <p:nvPr>
            <p:ph type="subTitle" idx="1" hasCustomPrompt="1"/>
          </p:nvPr>
        </p:nvSpPr>
        <p:spPr>
          <a:xfrm>
            <a:off x="395289" y="1988840"/>
            <a:ext cx="1966312" cy="692581"/>
          </a:xfrm>
        </p:spPr>
        <p:txBody>
          <a:bodyPr rIns="72000" anchor="b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place,</a:t>
            </a:r>
            <a:br>
              <a:rPr lang="en-US" dirty="0" smtClean="0"/>
            </a:br>
            <a:r>
              <a:rPr lang="en-US" dirty="0" smtClean="0"/>
              <a:t>date/author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9792" y="3400222"/>
            <a:ext cx="6192689" cy="964882"/>
          </a:xfrm>
        </p:spPr>
        <p:txBody>
          <a:bodyPr/>
          <a:lstStyle>
            <a:lvl1pPr marL="0" indent="0">
              <a:buNone/>
              <a:defRPr sz="2400"/>
            </a:lvl1pPr>
            <a:lvl2pPr marL="0" indent="0">
              <a:buNone/>
              <a:defRPr sz="2400"/>
            </a:lvl2pPr>
            <a:lvl3pPr marL="0" indent="0">
              <a:buNone/>
              <a:defRPr sz="2400"/>
            </a:lvl3pPr>
            <a:lvl4pPr marL="0" indent="0">
              <a:buNone/>
              <a:defRPr sz="2400"/>
            </a:lvl4pPr>
            <a:lvl5pPr marL="0" indent="0">
              <a:buFont typeface="Arial" panose="020B0604020202020204" pitchFamily="34" charset="0"/>
              <a:buNone/>
              <a:defRPr sz="2400"/>
            </a:lvl5pPr>
          </a:lstStyle>
          <a:p>
            <a:pPr lvl="0"/>
            <a:r>
              <a:rPr lang="en-US" dirty="0" smtClean="0"/>
              <a:t>Click to add subtitle (optional)…</a:t>
            </a:r>
          </a:p>
        </p:txBody>
      </p:sp>
      <p:sp>
        <p:nvSpPr>
          <p:cNvPr id="10" name="Bildplatzhalt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411760" y="0"/>
            <a:ext cx="1641840" cy="2636838"/>
          </a:xfrm>
          <a:solidFill>
            <a:schemeClr val="tx2"/>
          </a:solidFill>
          <a:effectLst/>
        </p:spPr>
        <p:txBody>
          <a:bodyPr tIns="57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</a:t>
            </a:r>
            <a:r>
              <a:rPr lang="en-US" dirty="0" err="1" smtClean="0"/>
              <a:t>to</a:t>
            </a:r>
            <a:r>
              <a:rPr lang="en-US" dirty="0" smtClean="0"/>
              <a:t> </a:t>
            </a:r>
            <a:r>
              <a:rPr lang="en-US" dirty="0" err="1" smtClean="0"/>
              <a:t>add</a:t>
            </a:r>
            <a:r>
              <a:rPr lang="en-US" dirty="0" smtClean="0"/>
              <a:t> </a:t>
            </a:r>
            <a:r>
              <a:rPr lang="en-US" dirty="0" err="1" smtClean="0"/>
              <a:t>picture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4" name="Bildplatzhalt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108560" y="0"/>
            <a:ext cx="1641840" cy="2636838"/>
          </a:xfrm>
          <a:solidFill>
            <a:schemeClr val="tx2"/>
          </a:solidFill>
          <a:effectLst/>
        </p:spPr>
        <p:txBody>
          <a:bodyPr tIns="57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</a:t>
            </a:r>
            <a:r>
              <a:rPr lang="en-US" dirty="0" err="1" smtClean="0"/>
              <a:t>to</a:t>
            </a:r>
            <a:r>
              <a:rPr lang="en-US" dirty="0" smtClean="0"/>
              <a:t> </a:t>
            </a:r>
            <a:r>
              <a:rPr lang="en-US" dirty="0" err="1" smtClean="0"/>
              <a:t>add</a:t>
            </a:r>
            <a:r>
              <a:rPr lang="en-US" dirty="0" smtClean="0"/>
              <a:t> </a:t>
            </a:r>
            <a:r>
              <a:rPr lang="en-US" dirty="0" err="1" smtClean="0"/>
              <a:t>picture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5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5805360" y="0"/>
            <a:ext cx="1641840" cy="2636838"/>
          </a:xfrm>
          <a:solidFill>
            <a:schemeClr val="tx2"/>
          </a:solidFill>
          <a:effectLst/>
        </p:spPr>
        <p:txBody>
          <a:bodyPr tIns="57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</a:t>
            </a:r>
            <a:r>
              <a:rPr lang="en-US" dirty="0" err="1" smtClean="0"/>
              <a:t>to</a:t>
            </a:r>
            <a:r>
              <a:rPr lang="en-US" dirty="0" smtClean="0"/>
              <a:t> </a:t>
            </a:r>
            <a:r>
              <a:rPr lang="en-US" dirty="0" err="1" smtClean="0"/>
              <a:t>add</a:t>
            </a:r>
            <a:r>
              <a:rPr lang="en-US" dirty="0" smtClean="0"/>
              <a:t> </a:t>
            </a:r>
            <a:r>
              <a:rPr lang="en-US" dirty="0" err="1" smtClean="0"/>
              <a:t>picture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6" name="Bildplatzhalter 10"/>
          <p:cNvSpPr>
            <a:spLocks noGrp="1"/>
          </p:cNvSpPr>
          <p:nvPr>
            <p:ph type="pic" sz="quarter" idx="16" hasCustomPrompt="1"/>
          </p:nvPr>
        </p:nvSpPr>
        <p:spPr>
          <a:xfrm>
            <a:off x="7502160" y="0"/>
            <a:ext cx="1641840" cy="2636838"/>
          </a:xfrm>
          <a:solidFill>
            <a:schemeClr val="tx2"/>
          </a:solidFill>
          <a:effectLst/>
        </p:spPr>
        <p:txBody>
          <a:bodyPr tIns="57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</a:t>
            </a:r>
            <a:r>
              <a:rPr lang="en-US" dirty="0" err="1" smtClean="0"/>
              <a:t>to</a:t>
            </a:r>
            <a:r>
              <a:rPr lang="en-US" dirty="0" smtClean="0"/>
              <a:t> </a:t>
            </a:r>
            <a:r>
              <a:rPr lang="en-US" dirty="0" err="1" smtClean="0"/>
              <a:t>add</a:t>
            </a:r>
            <a:r>
              <a:rPr lang="en-US" dirty="0" smtClean="0"/>
              <a:t> </a:t>
            </a:r>
            <a:r>
              <a:rPr lang="en-US" dirty="0" err="1" smtClean="0"/>
              <a:t>picture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1321" y="5189156"/>
            <a:ext cx="2719479" cy="166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21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T: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395288" y="404581"/>
            <a:ext cx="8353425" cy="5977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noProof="0" dirty="0" smtClean="0">
                <a:solidFill>
                  <a:schemeClr val="accent4"/>
                </a:solidFill>
              </a:rPr>
              <a:t>End master</a:t>
            </a:r>
            <a:endParaRPr lang="en-US" sz="7200" noProof="0" dirty="0" smtClean="0">
              <a:solidFill>
                <a:schemeClr val="tx1"/>
              </a:solidFill>
            </a:endParaRPr>
          </a:p>
          <a:p>
            <a:pPr algn="ctr"/>
            <a:r>
              <a:rPr lang="en-US" sz="7200" noProof="0" dirty="0" smtClean="0">
                <a:solidFill>
                  <a:schemeClr val="tx1"/>
                </a:solidFill>
              </a:rPr>
              <a:t>Delete all layouts</a:t>
            </a:r>
            <a:r>
              <a:rPr lang="en-US" sz="7200" baseline="0" noProof="0" dirty="0" smtClean="0">
                <a:solidFill>
                  <a:schemeClr val="tx1"/>
                </a:solidFill>
              </a:rPr>
              <a:t> after this layout!</a:t>
            </a:r>
            <a:endParaRPr lang="en-US" sz="7200" noProof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98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MT: 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7"/>
          <p:cNvSpPr>
            <a:spLocks noChangeArrowheads="1"/>
          </p:cNvSpPr>
          <p:nvPr userDrawn="1"/>
        </p:nvSpPr>
        <p:spPr bwMode="gray">
          <a:xfrm>
            <a:off x="0" y="0"/>
            <a:ext cx="9144000" cy="6237312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  <a:gs pos="70000">
                <a:schemeClr val="bg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0" tIns="0" rIns="72000" bIns="0" anchor="ctr"/>
          <a:lstStyle/>
          <a:p>
            <a:pPr algn="ctr"/>
            <a:endParaRPr lang="de-DE">
              <a:solidFill>
                <a:srgbClr val="6BD2FF"/>
              </a:solidFill>
            </a:endParaRPr>
          </a:p>
        </p:txBody>
      </p:sp>
      <p:pic>
        <p:nvPicPr>
          <p:cNvPr id="7" name="Picture 3" descr="thank-you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3" b="9470"/>
          <a:stretch>
            <a:fillRect/>
          </a:stretch>
        </p:blipFill>
        <p:spPr bwMode="auto">
          <a:xfrm>
            <a:off x="2739005" y="1438099"/>
            <a:ext cx="3594683" cy="419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242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T: Cover Page Squa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11760" y="0"/>
            <a:ext cx="4277040" cy="26369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bg1"/>
              </a:solidFill>
            </a:endParaRPr>
          </a:p>
        </p:txBody>
      </p:sp>
      <p:sp>
        <p:nvSpPr>
          <p:cNvPr id="6" name="Rectangle 37"/>
          <p:cNvSpPr>
            <a:spLocks noChangeArrowheads="1"/>
          </p:cNvSpPr>
          <p:nvPr userDrawn="1"/>
        </p:nvSpPr>
        <p:spPr bwMode="gray">
          <a:xfrm>
            <a:off x="-1" y="0"/>
            <a:ext cx="2411761" cy="6166022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98000">
                <a:schemeClr val="bg1"/>
              </a:gs>
              <a:gs pos="58000">
                <a:schemeClr val="bg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0" tIns="0" rIns="72000" bIns="0" anchor="ctr"/>
          <a:lstStyle/>
          <a:p>
            <a:pPr algn="ctr"/>
            <a:endParaRPr lang="en-US">
              <a:solidFill>
                <a:srgbClr val="6BD2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2433600" y="2642400"/>
            <a:ext cx="6710400" cy="4215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bg1"/>
              </a:solidFill>
            </a:endParaRP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0" hasCustomPrompt="1"/>
          </p:nvPr>
        </p:nvSpPr>
        <p:spPr>
          <a:xfrm>
            <a:off x="6588224" y="0"/>
            <a:ext cx="2555775" cy="2636912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57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</a:t>
            </a:r>
            <a:r>
              <a:rPr lang="en-US" dirty="0" err="1" smtClean="0"/>
              <a:t>to</a:t>
            </a:r>
            <a:r>
              <a:rPr lang="en-US" dirty="0" smtClean="0"/>
              <a:t> </a:t>
            </a:r>
            <a:r>
              <a:rPr lang="en-US" dirty="0" err="1" smtClean="0"/>
              <a:t>add</a:t>
            </a:r>
            <a:r>
              <a:rPr lang="en-US" dirty="0" smtClean="0"/>
              <a:t> </a:t>
            </a:r>
            <a:r>
              <a:rPr lang="en-US" dirty="0" err="1" smtClean="0"/>
              <a:t>picture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" name="Titel"/>
          <p:cNvSpPr>
            <a:spLocks noGrp="1"/>
          </p:cNvSpPr>
          <p:nvPr>
            <p:ph type="ctrTitle" hasCustomPrompt="1"/>
          </p:nvPr>
        </p:nvSpPr>
        <p:spPr>
          <a:xfrm>
            <a:off x="2699792" y="2836800"/>
            <a:ext cx="6192688" cy="613822"/>
          </a:xfrm>
        </p:spPr>
        <p:txBody>
          <a:bodyPr anchor="b"/>
          <a:lstStyle>
            <a:lvl1pPr algn="l">
              <a:lnSpc>
                <a:spcPts val="3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title…</a:t>
            </a:r>
            <a:endParaRPr lang="en-US" dirty="0"/>
          </a:p>
        </p:txBody>
      </p:sp>
      <p:sp>
        <p:nvSpPr>
          <p:cNvPr id="3" name="Untertitel"/>
          <p:cNvSpPr>
            <a:spLocks noGrp="1"/>
          </p:cNvSpPr>
          <p:nvPr>
            <p:ph type="subTitle" idx="1" hasCustomPrompt="1"/>
          </p:nvPr>
        </p:nvSpPr>
        <p:spPr>
          <a:xfrm>
            <a:off x="395289" y="1988840"/>
            <a:ext cx="1966312" cy="692581"/>
          </a:xfrm>
        </p:spPr>
        <p:txBody>
          <a:bodyPr rIns="72000" anchor="b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place,</a:t>
            </a:r>
            <a:br>
              <a:rPr lang="en-US" dirty="0" smtClean="0"/>
            </a:br>
            <a:r>
              <a:rPr lang="en-US" dirty="0" smtClean="0"/>
              <a:t>date/author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9792" y="3400223"/>
            <a:ext cx="6192689" cy="964882"/>
          </a:xfrm>
        </p:spPr>
        <p:txBody>
          <a:bodyPr/>
          <a:lstStyle>
            <a:lvl1pPr marL="0" indent="0">
              <a:buNone/>
              <a:defRPr sz="2400"/>
            </a:lvl1pPr>
            <a:lvl2pPr marL="0" indent="0">
              <a:buNone/>
              <a:defRPr sz="2400"/>
            </a:lvl2pPr>
            <a:lvl3pPr marL="0" indent="0">
              <a:buNone/>
              <a:defRPr sz="2400"/>
            </a:lvl3pPr>
            <a:lvl4pPr marL="0" indent="0">
              <a:buNone/>
              <a:defRPr sz="2400"/>
            </a:lvl4pPr>
            <a:lvl5pPr marL="0" indent="0">
              <a:buFont typeface="Arial" panose="020B0604020202020204" pitchFamily="34" charset="0"/>
              <a:buNone/>
              <a:defRPr sz="2400"/>
            </a:lvl5pPr>
          </a:lstStyle>
          <a:p>
            <a:pPr lvl="0"/>
            <a:r>
              <a:rPr lang="en-US" dirty="0" smtClean="0"/>
              <a:t>Click to add subtitle (optional)…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1321" y="5189156"/>
            <a:ext cx="2719479" cy="166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46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T: 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7"/>
          <p:cNvSpPr>
            <a:spLocks noChangeArrowheads="1"/>
          </p:cNvSpPr>
          <p:nvPr userDrawn="1"/>
        </p:nvSpPr>
        <p:spPr bwMode="gray">
          <a:xfrm>
            <a:off x="0" y="0"/>
            <a:ext cx="4572000" cy="6237312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/>
              </a:gs>
              <a:gs pos="70000">
                <a:schemeClr val="bg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0" tIns="0" rIns="72000" bIns="0" anchor="ctr"/>
          <a:lstStyle/>
          <a:p>
            <a:pPr algn="ctr"/>
            <a:endParaRPr lang="de-DE">
              <a:solidFill>
                <a:srgbClr val="6BD2FF"/>
              </a:solidFill>
            </a:endParaRPr>
          </a:p>
        </p:txBody>
      </p:sp>
      <p:sp>
        <p:nvSpPr>
          <p:cNvPr id="3" name="Body1"/>
          <p:cNvSpPr>
            <a:spLocks noGrp="1"/>
          </p:cNvSpPr>
          <p:nvPr>
            <p:ph type="body" idx="1" hasCustomPrompt="1"/>
          </p:nvPr>
        </p:nvSpPr>
        <p:spPr>
          <a:xfrm>
            <a:off x="4716016" y="3212976"/>
            <a:ext cx="4032697" cy="3168773"/>
          </a:xfrm>
        </p:spPr>
        <p:txBody>
          <a:bodyPr anchor="t"/>
          <a:lstStyle>
            <a:lvl1pPr marL="216000" indent="-2160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chapter topic…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395287" y="1484313"/>
            <a:ext cx="4032251" cy="1584637"/>
          </a:xfrm>
        </p:spPr>
        <p:txBody>
          <a:bodyPr/>
          <a:lstStyle>
            <a:lvl1pPr algn="r">
              <a:defRPr baseline="0"/>
            </a:lvl1pPr>
          </a:lstStyle>
          <a:p>
            <a:r>
              <a:rPr lang="en-US" noProof="0" dirty="0" smtClean="0"/>
              <a:t>Click to add chapter name…</a:t>
            </a:r>
            <a:endParaRPr lang="en-US" noProof="0" dirty="0"/>
          </a:p>
        </p:txBody>
      </p:sp>
      <p:cxnSp>
        <p:nvCxnSpPr>
          <p:cNvPr id="10" name="Gerade Verbindung 9"/>
          <p:cNvCxnSpPr/>
          <p:nvPr userDrawn="1"/>
        </p:nvCxnSpPr>
        <p:spPr bwMode="gray">
          <a:xfrm>
            <a:off x="4716000" y="2898000"/>
            <a:ext cx="4032693" cy="8175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ildplatzhalter 7"/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2000" cy="2924175"/>
          </a:xfrm>
        </p:spPr>
        <p:txBody>
          <a:bodyPr tIns="86400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</a:t>
            </a:r>
            <a:r>
              <a:rPr lang="en-US" dirty="0" err="1" smtClean="0"/>
              <a:t>to</a:t>
            </a:r>
            <a:r>
              <a:rPr lang="en-US" dirty="0" smtClean="0"/>
              <a:t> </a:t>
            </a:r>
            <a:r>
              <a:rPr lang="en-US" dirty="0" err="1" smtClean="0"/>
              <a:t>add</a:t>
            </a:r>
            <a:r>
              <a:rPr lang="en-US" dirty="0" smtClean="0"/>
              <a:t> </a:t>
            </a:r>
            <a:r>
              <a:rPr lang="en-US" dirty="0" err="1" smtClean="0"/>
              <a:t>picture</a:t>
            </a: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topic</a:t>
            </a:r>
            <a:endParaRPr lang="en-US" dirty="0"/>
          </a:p>
        </p:txBody>
      </p:sp>
      <p:sp>
        <p:nvSpPr>
          <p:cNvPr id="3" name="Body1"/>
          <p:cNvSpPr>
            <a:spLocks noGrp="1"/>
          </p:cNvSpPr>
          <p:nvPr>
            <p:ph idx="1"/>
          </p:nvPr>
        </p:nvSpPr>
        <p:spPr>
          <a:xfrm>
            <a:off x="395288" y="1016000"/>
            <a:ext cx="8353425" cy="536575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1"/>
          </p:nvPr>
        </p:nvSpPr>
        <p:spPr/>
        <p:txBody>
          <a:bodyPr/>
          <a:lstStyle/>
          <a:p>
            <a:r>
              <a:rPr lang="en-US" smtClean="0"/>
              <a:t>For internal use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14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>
          <a:xfrm>
            <a:off x="395536" y="188640"/>
            <a:ext cx="6912464" cy="5733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topic</a:t>
            </a:r>
            <a:endParaRPr lang="en-US" dirty="0"/>
          </a:p>
        </p:txBody>
      </p:sp>
      <p:sp>
        <p:nvSpPr>
          <p:cNvPr id="9" name="Subline"/>
          <p:cNvSpPr>
            <a:spLocks noGrp="1"/>
          </p:cNvSpPr>
          <p:nvPr>
            <p:ph type="title" idx="99" hasCustomPrompt="1"/>
          </p:nvPr>
        </p:nvSpPr>
        <p:spPr>
          <a:xfrm>
            <a:off x="395288" y="1016000"/>
            <a:ext cx="8353176" cy="324768"/>
          </a:xfrm>
        </p:spPr>
        <p:txBody>
          <a:bodyPr t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slide summary/conclusion</a:t>
            </a:r>
          </a:p>
        </p:txBody>
      </p:sp>
      <p:sp>
        <p:nvSpPr>
          <p:cNvPr id="3" name="Body1"/>
          <p:cNvSpPr>
            <a:spLocks noGrp="1"/>
          </p:cNvSpPr>
          <p:nvPr>
            <p:ph idx="1"/>
          </p:nvPr>
        </p:nvSpPr>
        <p:spPr>
          <a:xfrm>
            <a:off x="395288" y="1485900"/>
            <a:ext cx="8353426" cy="489585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235" name="Foliennummernplatzhalter 3"/>
          <p:cNvSpPr>
            <a:spLocks noGrp="1"/>
          </p:cNvSpPr>
          <p:nvPr>
            <p:ph type="sldNum" sz="quarter" idx="100"/>
          </p:nvPr>
        </p:nvSpPr>
        <p:spPr>
          <a:xfrm>
            <a:off x="8748000" y="327719"/>
            <a:ext cx="396000" cy="432000"/>
          </a:xfrm>
        </p:spPr>
        <p:txBody>
          <a:bodyPr/>
          <a:lstStyle/>
          <a:p>
            <a:fld id="{2B2B68EE-DD1E-4368-AFCE-24A50EC7BF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1"/>
          </p:nvPr>
        </p:nvSpPr>
        <p:spPr>
          <a:xfrm>
            <a:off x="395536" y="6645600"/>
            <a:ext cx="8352927" cy="151200"/>
          </a:xfrm>
        </p:spPr>
        <p:txBody>
          <a:bodyPr/>
          <a:lstStyle/>
          <a:p>
            <a:r>
              <a:rPr lang="en-US" dirty="0" smtClean="0"/>
              <a:t>For internal use - Confidential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Full Page Chart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topic</a:t>
            </a:r>
            <a:endParaRPr lang="en-US" dirty="0"/>
          </a:p>
        </p:txBody>
      </p:sp>
      <p:sp>
        <p:nvSpPr>
          <p:cNvPr id="9" name="Subline"/>
          <p:cNvSpPr>
            <a:spLocks noGrp="1"/>
          </p:cNvSpPr>
          <p:nvPr>
            <p:ph type="title" idx="99" hasCustomPrompt="1"/>
          </p:nvPr>
        </p:nvSpPr>
        <p:spPr>
          <a:xfrm>
            <a:off x="395536" y="1015999"/>
            <a:ext cx="8352928" cy="324769"/>
          </a:xfrm>
        </p:spPr>
        <p:txBody>
          <a:bodyPr t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slide summary/conclusion</a:t>
            </a:r>
          </a:p>
        </p:txBody>
      </p:sp>
      <p:sp>
        <p:nvSpPr>
          <p:cNvPr id="3" name="Body1"/>
          <p:cNvSpPr>
            <a:spLocks noGrp="1"/>
          </p:cNvSpPr>
          <p:nvPr>
            <p:ph idx="1" hasCustomPrompt="1"/>
          </p:nvPr>
        </p:nvSpPr>
        <p:spPr>
          <a:xfrm>
            <a:off x="395288" y="1485900"/>
            <a:ext cx="8353425" cy="4463380"/>
          </a:xfrm>
          <a:noFill/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icon to insert chart or table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1" hasCustomPrompt="1"/>
          </p:nvPr>
        </p:nvSpPr>
        <p:spPr>
          <a:xfrm>
            <a:off x="395288" y="6093296"/>
            <a:ext cx="8353425" cy="28803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Add chart/table description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2"/>
          </p:nvPr>
        </p:nvSpPr>
        <p:spPr/>
        <p:txBody>
          <a:bodyPr/>
          <a:lstStyle/>
          <a:p>
            <a:r>
              <a:rPr lang="en-US" smtClean="0"/>
              <a:t>For internal use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357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Tag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topic</a:t>
            </a:r>
            <a:endParaRPr lang="en-US" dirty="0"/>
          </a:p>
        </p:txBody>
      </p:sp>
      <p:sp>
        <p:nvSpPr>
          <p:cNvPr id="6" name="Subline"/>
          <p:cNvSpPr>
            <a:spLocks noGrp="1"/>
          </p:cNvSpPr>
          <p:nvPr>
            <p:ph type="title" idx="99" hasCustomPrompt="1"/>
          </p:nvPr>
        </p:nvSpPr>
        <p:spPr>
          <a:xfrm>
            <a:off x="395288" y="1015999"/>
            <a:ext cx="8353176" cy="324769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add slide summary/conclusion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1"/>
          </p:nvPr>
        </p:nvSpPr>
        <p:spPr/>
        <p:txBody>
          <a:bodyPr/>
          <a:lstStyle/>
          <a:p>
            <a:r>
              <a:rPr lang="en-US" smtClean="0"/>
              <a:t>For internal use - Confidential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: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topic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0"/>
          </p:nvPr>
        </p:nvSpPr>
        <p:spPr/>
        <p:txBody>
          <a:bodyPr/>
          <a:lstStyle/>
          <a:p>
            <a:fld id="{2B2B68EE-DD1E-4368-AFCE-24A50EC7BF1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1"/>
          </p:nvPr>
        </p:nvSpPr>
        <p:spPr/>
        <p:txBody>
          <a:bodyPr/>
          <a:lstStyle/>
          <a:p>
            <a:r>
              <a:rPr lang="en-US" smtClean="0"/>
              <a:t>For internal use -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708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2"/>
          <p:cNvSpPr>
            <a:spLocks noChangeArrowheads="1"/>
          </p:cNvSpPr>
          <p:nvPr/>
        </p:nvSpPr>
        <p:spPr bwMode="gray">
          <a:xfrm>
            <a:off x="0" y="0"/>
            <a:ext cx="9144000" cy="76491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465880" y="486214"/>
            <a:ext cx="1211262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95536" y="188641"/>
            <a:ext cx="6912768" cy="573984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/>
          <a:p>
            <a:r>
              <a:rPr lang="en-US" dirty="0" smtClean="0"/>
              <a:t>Click to add topic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288" y="1485900"/>
            <a:ext cx="8353424" cy="48958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</a:p>
          <a:p>
            <a:pPr lvl="3"/>
            <a:r>
              <a:rPr lang="en-US" dirty="0" smtClean="0"/>
              <a:t>Level 4</a:t>
            </a:r>
          </a:p>
          <a:p>
            <a:pPr lvl="4"/>
            <a:r>
              <a:rPr lang="en-US" dirty="0" smtClean="0"/>
              <a:t>Level 5</a:t>
            </a:r>
          </a:p>
          <a:p>
            <a:pPr lvl="5"/>
            <a:r>
              <a:rPr lang="en-US" dirty="0" smtClean="0"/>
              <a:t>Level 6</a:t>
            </a:r>
          </a:p>
          <a:p>
            <a:pPr lvl="6"/>
            <a:r>
              <a:rPr lang="en-US" dirty="0" smtClean="0"/>
              <a:t>Level 7</a:t>
            </a:r>
          </a:p>
          <a:p>
            <a:pPr lvl="7"/>
            <a:r>
              <a:rPr lang="en-US" dirty="0" smtClean="0"/>
              <a:t>Level 8</a:t>
            </a:r>
          </a:p>
          <a:p>
            <a:pPr lvl="8"/>
            <a:r>
              <a:rPr lang="en-US" dirty="0" smtClean="0"/>
              <a:t>Level 9</a:t>
            </a:r>
            <a:endParaRPr lang="en-US" dirty="0"/>
          </a:p>
        </p:txBody>
      </p:sp>
      <p:cxnSp>
        <p:nvCxnSpPr>
          <p:cNvPr id="8" name="Gerade Verbindung 7"/>
          <p:cNvCxnSpPr/>
          <p:nvPr/>
        </p:nvCxnSpPr>
        <p:spPr bwMode="gray">
          <a:xfrm flipV="1">
            <a:off x="8748580" y="466862"/>
            <a:ext cx="0" cy="2889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748000" y="327719"/>
            <a:ext cx="396000" cy="432000"/>
          </a:xfrm>
          <a:prstGeom prst="rect">
            <a:avLst/>
          </a:prstGeom>
        </p:spPr>
        <p:txBody>
          <a:bodyPr vert="horz" lIns="72000" tIns="0" rIns="0" bIns="100800" rtlCol="0" anchor="b" anchorCtr="0"/>
          <a:lstStyle>
            <a:lvl1pPr algn="l">
              <a:defRPr sz="1420">
                <a:solidFill>
                  <a:schemeClr val="bg1"/>
                </a:solidFill>
              </a:defRPr>
            </a:lvl1pPr>
          </a:lstStyle>
          <a:p>
            <a:fld id="{2B2B68EE-DD1E-4368-AFCE-24A50EC7BF18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95287" y="6645600"/>
            <a:ext cx="8353425" cy="1512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For internal use - Confidential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82" r:id="rId3"/>
    <p:sldLayoutId id="2147483663" r:id="rId4"/>
    <p:sldLayoutId id="2147483679" r:id="rId5"/>
    <p:sldLayoutId id="2147483662" r:id="rId6"/>
    <p:sldLayoutId id="2147483684" r:id="rId7"/>
    <p:sldLayoutId id="2147483666" r:id="rId8"/>
    <p:sldLayoutId id="2147483680" r:id="rId9"/>
    <p:sldLayoutId id="2147483673" r:id="rId10"/>
    <p:sldLayoutId id="2147483664" r:id="rId11"/>
    <p:sldLayoutId id="2147483675" r:id="rId12"/>
    <p:sldLayoutId id="2147483677" r:id="rId13"/>
    <p:sldLayoutId id="2147483678" r:id="rId14"/>
    <p:sldLayoutId id="2147483669" r:id="rId15"/>
    <p:sldLayoutId id="2147483683" r:id="rId16"/>
    <p:sldLayoutId id="2147483672" r:id="rId17"/>
    <p:sldLayoutId id="2147483674" r:id="rId18"/>
    <p:sldLayoutId id="2147483665" r:id="rId19"/>
    <p:sldLayoutId id="2147483676" r:id="rId20"/>
    <p:sldLayoutId id="2147483689" r:id="rId2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9388" indent="-179388" algn="l" defTabSz="914400" rtl="0" eaLnBrk="1" latinLnBrk="0" hangingPunct="1">
        <a:spcBef>
          <a:spcPts val="4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4150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itchFamily="34" charset="0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74625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5963" indent="182563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73150" indent="-174625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255713" indent="-182563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431925" indent="-176213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614488" indent="-182563" algn="l" defTabSz="914400" rtl="0" eaLnBrk="1" latinLnBrk="0" hangingPunct="1">
        <a:spcBef>
          <a:spcPts val="0"/>
        </a:spcBef>
        <a:spcAft>
          <a:spcPts val="400"/>
        </a:spcAft>
        <a:buClr>
          <a:schemeClr val="accent1"/>
        </a:buClr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15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/>
          <a:srcRect l="26" r="26"/>
          <a:stretch>
            <a:fillRect/>
          </a:stretch>
        </p:blipFill>
        <p:spPr bwMode="auto">
          <a:xfrm>
            <a:off x="2411413" y="0"/>
            <a:ext cx="6732587" cy="2636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/>
          <p:cNvSpPr>
            <a:spLocks noGrp="1"/>
          </p:cNvSpPr>
          <p:nvPr>
            <p:ph type="ctrTitle"/>
          </p:nvPr>
        </p:nvSpPr>
        <p:spPr>
          <a:xfrm>
            <a:off x="2700338" y="2852738"/>
            <a:ext cx="6199187" cy="598487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IND256x Weighing Terminal</a:t>
            </a:r>
          </a:p>
        </p:txBody>
      </p:sp>
      <p:sp>
        <p:nvSpPr>
          <p:cNvPr id="20484" name="Subtitle 2"/>
          <p:cNvSpPr>
            <a:spLocks noGrp="1"/>
          </p:cNvSpPr>
          <p:nvPr>
            <p:ph type="subTitle" idx="1"/>
          </p:nvPr>
        </p:nvSpPr>
        <p:spPr bwMode="auto">
          <a:xfrm>
            <a:off x="395288" y="1989138"/>
            <a:ext cx="1966912" cy="69215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 err="1"/>
              <a:t>Mettler</a:t>
            </a:r>
            <a:r>
              <a:rPr lang="en-US" dirty="0"/>
              <a:t> Toledo</a:t>
            </a:r>
          </a:p>
          <a:p>
            <a:r>
              <a:rPr lang="en-US" dirty="0"/>
              <a:t>May 6, </a:t>
            </a:r>
            <a:r>
              <a:rPr lang="en-US" dirty="0" smtClean="0"/>
              <a:t>2019</a:t>
            </a:r>
            <a:r>
              <a:rPr lang="en-US" dirty="0"/>
              <a:t>	</a:t>
            </a:r>
          </a:p>
        </p:txBody>
      </p:sp>
      <p:sp>
        <p:nvSpPr>
          <p:cNvPr id="20485" name="文本占位符 1"/>
          <p:cNvSpPr>
            <a:spLocks noGrp="1"/>
          </p:cNvSpPr>
          <p:nvPr>
            <p:ph type="body" sz="quarter" idx="12"/>
          </p:nvPr>
        </p:nvSpPr>
        <p:spPr bwMode="auto">
          <a:xfrm>
            <a:off x="2700338" y="3400425"/>
            <a:ext cx="6199187" cy="9652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For Zone 1/21, Division 1 Hazardous Area</a:t>
            </a:r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7262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内容占位符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4176198"/>
              </p:ext>
            </p:extLst>
          </p:nvPr>
        </p:nvGraphicFramePr>
        <p:xfrm>
          <a:off x="100484" y="1528763"/>
          <a:ext cx="4582047" cy="4821795"/>
        </p:xfrm>
        <a:graphic>
          <a:graphicData uri="http://schemas.openxmlformats.org/drawingml/2006/table">
            <a:tbl>
              <a:tblPr/>
              <a:tblGrid>
                <a:gridCol w="470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8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No.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Arial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BOM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Arial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Description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Arial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15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1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Arial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30315342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Arial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Front cover and keypad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Arial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15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2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Arial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30315344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Arial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230VAC power board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Arial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15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3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Arial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30315345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Arial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24VDC power board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Arial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15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4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Arial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30315346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Arial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Battery power board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Arial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15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5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Arial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30315347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Arial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Enclosure sealing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Arial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15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6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Arial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30315348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Arial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Power connector and cover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Arial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7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Arial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30315349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Arial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Mainboard(support Wi-Fi for IIB)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Arial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575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8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Arial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30458680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Arial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Mainboard(Not support Wi-Fi for IIC)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Arial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15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9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Arial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30315350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Arial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Display junction board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Arial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15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10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Arial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30315351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Arial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LCD display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Arial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15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11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Arial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30458681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Arial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Wi-Fi board spare part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Arial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115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12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Arial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30344950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Arial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Active current loop I/F kit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Arial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115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13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Arial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30344951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Arial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Passive current loop I/F kit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Arial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115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14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Arial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30458682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Arial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Wi-Fi Antenna spare part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宋体" charset="-122"/>
                        <a:ea typeface="宋体" charset="-122"/>
                        <a:cs typeface="Arial" charset="0"/>
                      </a:endParaRP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917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15</a:t>
                      </a: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30516677</a:t>
                      </a: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charset="-122"/>
                          <a:cs typeface="Arial" charset="0"/>
                        </a:rPr>
                        <a:t>4-20mA analog output board spare part</a:t>
                      </a:r>
                    </a:p>
                  </a:txBody>
                  <a:tcPr marL="9523" marR="9523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841907"/>
                  </a:ext>
                </a:extLst>
              </a:tr>
            </a:tbl>
          </a:graphicData>
        </a:graphic>
      </p:graphicFrame>
      <p:sp>
        <p:nvSpPr>
          <p:cNvPr id="59460" name="标题 8"/>
          <p:cNvSpPr>
            <a:spLocks noGrp="1"/>
          </p:cNvSpPr>
          <p:nvPr>
            <p:ph type="title"/>
          </p:nvPr>
        </p:nvSpPr>
        <p:spPr>
          <a:xfrm>
            <a:off x="395288" y="188913"/>
            <a:ext cx="6911975" cy="573087"/>
          </a:xfrm>
        </p:spPr>
        <p:txBody>
          <a:bodyPr/>
          <a:lstStyle/>
          <a:p>
            <a:r>
              <a:rPr lang="en-US" altLang="zh-CN" dirty="0" smtClean="0"/>
              <a:t>Service – Spare Parts</a:t>
            </a:r>
          </a:p>
        </p:txBody>
      </p:sp>
      <p:sp>
        <p:nvSpPr>
          <p:cNvPr id="59461" name="标题 10"/>
          <p:cNvSpPr>
            <a:spLocks noGrp="1"/>
          </p:cNvSpPr>
          <p:nvPr>
            <p:ph type="title" idx="99"/>
          </p:nvPr>
        </p:nvSpPr>
        <p:spPr>
          <a:xfrm>
            <a:off x="395288" y="1016000"/>
            <a:ext cx="8353425" cy="325438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altLang="zh-CN" smtClean="0"/>
              <a:t>No repairing, only replacement</a:t>
            </a:r>
          </a:p>
        </p:txBody>
      </p:sp>
      <p:sp>
        <p:nvSpPr>
          <p:cNvPr id="59462" name="灯片编号占位符 6"/>
          <p:cNvSpPr>
            <a:spLocks noGrp="1"/>
          </p:cNvSpPr>
          <p:nvPr>
            <p:ph type="sldNum" sz="quarter" idx="10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5157164-F9CE-4A87-ADDF-F27BE22E861F}" type="slidenum">
              <a:rPr altLang="zh-CN" sz="1400" smtClean="0">
                <a:solidFill>
                  <a:schemeClr val="bg1"/>
                </a:solidFill>
                <a:ea typeface="宋体" panose="02010600030101010101" pitchFamily="2" charset="-122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10</a:t>
            </a:fld>
            <a:endParaRPr lang="en-US" altLang="zh-CN" sz="1400" smtClean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0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For internal use - Confidential</a:t>
            </a:r>
            <a:endParaRPr lang="en-US"/>
          </a:p>
        </p:txBody>
      </p:sp>
      <p:pic>
        <p:nvPicPr>
          <p:cNvPr id="59464" name="图片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1812925"/>
            <a:ext cx="41560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8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15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内容占位符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43113"/>
            <a:ext cx="4333875" cy="3352800"/>
          </a:xfrm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Product Design - Profile</a:t>
            </a:r>
            <a:endParaRPr lang="zh-CN" alt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974F9F3-96DC-4B92-9AAB-81624E51551B}" type="slidenum">
              <a:rPr altLang="zh-CN" sz="1400" smtClean="0">
                <a:solidFill>
                  <a:schemeClr val="bg1"/>
                </a:solidFill>
                <a:ea typeface="宋体" panose="02010600030101010101" pitchFamily="2" charset="-122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en-US" altLang="zh-CN" sz="1400" smtClean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For internal use - Confidential</a:t>
            </a:r>
            <a:endParaRPr lang="en-US"/>
          </a:p>
        </p:txBody>
      </p:sp>
      <p:sp>
        <p:nvSpPr>
          <p:cNvPr id="35846" name="线形标注 2 7"/>
          <p:cNvSpPr>
            <a:spLocks/>
          </p:cNvSpPr>
          <p:nvPr/>
        </p:nvSpPr>
        <p:spPr bwMode="auto">
          <a:xfrm>
            <a:off x="395536" y="2950200"/>
            <a:ext cx="1944687" cy="647700"/>
          </a:xfrm>
          <a:prstGeom prst="borderCallout2">
            <a:avLst>
              <a:gd name="adj1" fmla="val 48231"/>
              <a:gd name="adj2" fmla="val 99769"/>
              <a:gd name="adj3" fmla="val 51937"/>
              <a:gd name="adj4" fmla="val 115110"/>
              <a:gd name="adj5" fmla="val 34680"/>
              <a:gd name="adj6" fmla="val 155903"/>
            </a:avLst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72000" bIns="0" anchor="ctr"/>
          <a:lstStyle>
            <a:lvl1pPr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400" dirty="0">
                <a:ea typeface="宋体" panose="02010600030101010101" pitchFamily="2" charset="-122"/>
              </a:rPr>
              <a:t> Graphic LCD with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400" dirty="0">
                <a:ea typeface="宋体" panose="02010600030101010101" pitchFamily="2" charset="-122"/>
              </a:rPr>
              <a:t>white back light and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400" dirty="0">
                <a:ea typeface="宋体" panose="02010600030101010101" pitchFamily="2" charset="-122"/>
              </a:rPr>
              <a:t>25mm weight height</a:t>
            </a:r>
          </a:p>
        </p:txBody>
      </p:sp>
      <p:sp>
        <p:nvSpPr>
          <p:cNvPr id="35848" name="线形标注 2 9"/>
          <p:cNvSpPr>
            <a:spLocks/>
          </p:cNvSpPr>
          <p:nvPr/>
        </p:nvSpPr>
        <p:spPr bwMode="auto">
          <a:xfrm>
            <a:off x="5970588" y="4635500"/>
            <a:ext cx="2224087" cy="421637"/>
          </a:xfrm>
          <a:prstGeom prst="borderCallout2">
            <a:avLst>
              <a:gd name="adj1" fmla="val 47023"/>
              <a:gd name="adj2" fmla="val -2153"/>
              <a:gd name="adj3" fmla="val 49365"/>
              <a:gd name="adj4" fmla="val -17303"/>
              <a:gd name="adj5" fmla="val -27593"/>
              <a:gd name="adj6" fmla="val -45824"/>
            </a:avLst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72000" bIns="0" anchor="ctr"/>
          <a:lstStyle>
            <a:lvl1pPr marL="285750" indent="-28575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zh-CN" sz="1400" dirty="0" smtClean="0">
                <a:ea typeface="宋体" panose="02010600030101010101" pitchFamily="2" charset="-122"/>
              </a:rPr>
              <a:t>Navigation Key</a:t>
            </a:r>
            <a:endParaRPr lang="en-US" altLang="zh-CN" sz="1400" dirty="0">
              <a:ea typeface="宋体" panose="02010600030101010101" pitchFamily="2" charset="-122"/>
            </a:endParaRPr>
          </a:p>
        </p:txBody>
      </p:sp>
      <p:sp>
        <p:nvSpPr>
          <p:cNvPr id="35851" name="线形标注 2 17"/>
          <p:cNvSpPr>
            <a:spLocks/>
          </p:cNvSpPr>
          <p:nvPr/>
        </p:nvSpPr>
        <p:spPr bwMode="auto">
          <a:xfrm>
            <a:off x="542925" y="4878388"/>
            <a:ext cx="1743075" cy="647700"/>
          </a:xfrm>
          <a:prstGeom prst="borderCallout2">
            <a:avLst>
              <a:gd name="adj1" fmla="val 48231"/>
              <a:gd name="adj2" fmla="val 99769"/>
              <a:gd name="adj3" fmla="val 44019"/>
              <a:gd name="adj4" fmla="val 119514"/>
              <a:gd name="adj5" fmla="val -147339"/>
              <a:gd name="adj6" fmla="val 174210"/>
            </a:avLst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72000" bIns="0" anchor="ctr"/>
          <a:lstStyle>
            <a:lvl1pPr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400" dirty="0">
                <a:ea typeface="宋体" pitchFamily="2" charset="-122"/>
              </a:rPr>
              <a:t>Customized soft keys</a:t>
            </a:r>
            <a:endParaRPr lang="en-US" altLang="zh-CN" sz="1400" dirty="0">
              <a:ea typeface="宋体" pitchFamily="2" charset="-122"/>
            </a:endParaRPr>
          </a:p>
        </p:txBody>
      </p:sp>
      <p:sp>
        <p:nvSpPr>
          <p:cNvPr id="15" name="线形标注 2 9"/>
          <p:cNvSpPr>
            <a:spLocks/>
          </p:cNvSpPr>
          <p:nvPr/>
        </p:nvSpPr>
        <p:spPr bwMode="auto">
          <a:xfrm>
            <a:off x="6524625" y="1738252"/>
            <a:ext cx="2224087" cy="456358"/>
          </a:xfrm>
          <a:prstGeom prst="borderCallout2">
            <a:avLst>
              <a:gd name="adj1" fmla="val 47023"/>
              <a:gd name="adj2" fmla="val -2153"/>
              <a:gd name="adj3" fmla="val 46125"/>
              <a:gd name="adj4" fmla="val -33292"/>
              <a:gd name="adj5" fmla="val 254679"/>
              <a:gd name="adj6" fmla="val -58386"/>
            </a:avLst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72000" bIns="0" anchor="ctr"/>
          <a:lstStyle>
            <a:lvl1pPr marL="285750" indent="-28575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en-US" altLang="zh-CN" sz="1400" dirty="0" smtClean="0">
                <a:ea typeface="宋体" panose="02010600030101010101" pitchFamily="2" charset="-122"/>
              </a:rPr>
              <a:t>Numeric Keypad</a:t>
            </a:r>
            <a:endParaRPr lang="en-US" altLang="zh-CN" sz="1400" dirty="0">
              <a:ea typeface="宋体" panose="02010600030101010101" pitchFamily="2" charset="-122"/>
            </a:endParaRPr>
          </a:p>
        </p:txBody>
      </p:sp>
      <p:sp>
        <p:nvSpPr>
          <p:cNvPr id="16" name="线形标注 2 7"/>
          <p:cNvSpPr>
            <a:spLocks/>
          </p:cNvSpPr>
          <p:nvPr/>
        </p:nvSpPr>
        <p:spPr bwMode="auto">
          <a:xfrm>
            <a:off x="442118" y="1371599"/>
            <a:ext cx="1944687" cy="914875"/>
          </a:xfrm>
          <a:prstGeom prst="borderCallout2">
            <a:avLst>
              <a:gd name="adj1" fmla="val 48231"/>
              <a:gd name="adj2" fmla="val 99769"/>
              <a:gd name="adj3" fmla="val 57165"/>
              <a:gd name="adj4" fmla="val 119464"/>
              <a:gd name="adj5" fmla="val 176747"/>
              <a:gd name="adj6" fmla="val 132828"/>
            </a:avLst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72000" bIns="0" anchor="ctr"/>
          <a:lstStyle>
            <a:lvl1pPr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400" dirty="0">
                <a:ea typeface="宋体" panose="02010600030101010101" pitchFamily="2" charset="-122"/>
              </a:rPr>
              <a:t>System info line </a:t>
            </a:r>
            <a:endParaRPr lang="en-US" altLang="zh-CN" sz="1400" dirty="0" smtClean="0">
              <a:ea typeface="宋体" panose="02010600030101010101" pitchFamily="2" charset="-122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400" dirty="0" smtClean="0">
                <a:ea typeface="宋体" panose="02010600030101010101" pitchFamily="2" charset="-122"/>
              </a:rPr>
              <a:t>can </a:t>
            </a:r>
            <a:r>
              <a:rPr lang="en-US" altLang="zh-CN" sz="1400" dirty="0">
                <a:ea typeface="宋体" panose="02010600030101010101" pitchFamily="2" charset="-122"/>
              </a:rPr>
              <a:t>show </a:t>
            </a:r>
            <a:endParaRPr lang="en-US" altLang="zh-CN" sz="1400" dirty="0" smtClean="0">
              <a:ea typeface="宋体" panose="02010600030101010101" pitchFamily="2" charset="-122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400" dirty="0" smtClean="0">
                <a:ea typeface="宋体" panose="02010600030101010101" pitchFamily="2" charset="-122"/>
              </a:rPr>
              <a:t>date/time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400" dirty="0" smtClean="0">
                <a:ea typeface="宋体" panose="02010600030101010101" pitchFamily="2" charset="-122"/>
              </a:rPr>
              <a:t>and </a:t>
            </a:r>
            <a:r>
              <a:rPr lang="en-US" altLang="zh-CN" sz="1400" dirty="0">
                <a:ea typeface="宋体" panose="02010600030101010101" pitchFamily="2" charset="-122"/>
              </a:rPr>
              <a:t>warning prompt</a:t>
            </a:r>
          </a:p>
        </p:txBody>
      </p:sp>
    </p:spTree>
    <p:extLst>
      <p:ext uri="{BB962C8B-B14F-4D97-AF65-F5344CB8AC3E}">
        <p14:creationId xmlns:p14="http://schemas.microsoft.com/office/powerpoint/2010/main" val="22755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620838"/>
            <a:ext cx="5783263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Product Design -  Front Cover</a:t>
            </a:r>
          </a:p>
        </p:txBody>
      </p:sp>
      <p:sp>
        <p:nvSpPr>
          <p:cNvPr id="39940" name="灯片编号占位符 4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B1337B3-C992-44A0-8788-326E95CBBF50}" type="slidenum">
              <a:rPr altLang="zh-CN" sz="1400" smtClean="0">
                <a:solidFill>
                  <a:schemeClr val="bg1"/>
                </a:solidFill>
                <a:ea typeface="宋体" panose="02010600030101010101" pitchFamily="2" charset="-122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en-US" altLang="zh-CN" sz="1400" smtClean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For internal use - Confidential</a:t>
            </a:r>
            <a:endParaRPr lang="en-US"/>
          </a:p>
        </p:txBody>
      </p:sp>
      <p:cxnSp>
        <p:nvCxnSpPr>
          <p:cNvPr id="39942" name="直接箭头连接符 8"/>
          <p:cNvCxnSpPr>
            <a:cxnSpLocks noChangeShapeType="1"/>
          </p:cNvCxnSpPr>
          <p:nvPr/>
        </p:nvCxnSpPr>
        <p:spPr bwMode="auto">
          <a:xfrm flipH="1" flipV="1">
            <a:off x="5076825" y="1322388"/>
            <a:ext cx="28575" cy="12779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43" name="TextBox 9"/>
          <p:cNvSpPr txBox="1">
            <a:spLocks noChangeArrowheads="1"/>
          </p:cNvSpPr>
          <p:nvPr/>
        </p:nvSpPr>
        <p:spPr bwMode="auto">
          <a:xfrm>
            <a:off x="4398963" y="1044575"/>
            <a:ext cx="1354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400">
                <a:ea typeface="宋体" panose="02010600030101010101" pitchFamily="2" charset="-122"/>
              </a:rPr>
              <a:t>Display board</a:t>
            </a:r>
          </a:p>
        </p:txBody>
      </p:sp>
      <p:cxnSp>
        <p:nvCxnSpPr>
          <p:cNvPr id="39944" name="直接箭头连接符 10"/>
          <p:cNvCxnSpPr>
            <a:cxnSpLocks noChangeShapeType="1"/>
          </p:cNvCxnSpPr>
          <p:nvPr/>
        </p:nvCxnSpPr>
        <p:spPr bwMode="auto">
          <a:xfrm>
            <a:off x="5584825" y="2781300"/>
            <a:ext cx="93186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45" name="TextBox 11"/>
          <p:cNvSpPr txBox="1">
            <a:spLocks noChangeArrowheads="1"/>
          </p:cNvSpPr>
          <p:nvPr/>
        </p:nvSpPr>
        <p:spPr bwMode="auto">
          <a:xfrm>
            <a:off x="6516688" y="2493963"/>
            <a:ext cx="25733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400">
                <a:ea typeface="宋体" panose="02010600030101010101" pitchFamily="2" charset="-122"/>
              </a:rPr>
              <a:t>LCD display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400">
                <a:ea typeface="宋体" panose="02010600030101010101" pitchFamily="2" charset="-122"/>
              </a:rPr>
              <a:t>(The same size with IND246)</a:t>
            </a:r>
          </a:p>
        </p:txBody>
      </p:sp>
      <p:sp>
        <p:nvSpPr>
          <p:cNvPr id="39946" name="TextBox 12"/>
          <p:cNvSpPr txBox="1">
            <a:spLocks noChangeArrowheads="1"/>
          </p:cNvSpPr>
          <p:nvPr/>
        </p:nvSpPr>
        <p:spPr bwMode="auto">
          <a:xfrm>
            <a:off x="2051050" y="1052513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400">
                <a:ea typeface="宋体" panose="02010600030101010101" pitchFamily="2" charset="-122"/>
              </a:rPr>
              <a:t>Keypad</a:t>
            </a:r>
          </a:p>
        </p:txBody>
      </p:sp>
      <p:cxnSp>
        <p:nvCxnSpPr>
          <p:cNvPr id="39947" name="直接箭头连接符 13"/>
          <p:cNvCxnSpPr>
            <a:cxnSpLocks noChangeShapeType="1"/>
          </p:cNvCxnSpPr>
          <p:nvPr/>
        </p:nvCxnSpPr>
        <p:spPr bwMode="auto">
          <a:xfrm flipH="1" flipV="1">
            <a:off x="2555875" y="1360488"/>
            <a:ext cx="17463" cy="2387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48" name="矩形 14"/>
          <p:cNvSpPr>
            <a:spLocks noChangeArrowheads="1"/>
          </p:cNvSpPr>
          <p:nvPr/>
        </p:nvSpPr>
        <p:spPr bwMode="auto">
          <a:xfrm>
            <a:off x="3479800" y="3328988"/>
            <a:ext cx="1295400" cy="41910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72000" bIns="0" anchor="ctr"/>
          <a:lstStyle>
            <a:lvl1pPr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zh-CN" sz="1200">
              <a:ea typeface="宋体" panose="02010600030101010101" pitchFamily="2" charset="-122"/>
            </a:endParaRPr>
          </a:p>
        </p:txBody>
      </p:sp>
      <p:cxnSp>
        <p:nvCxnSpPr>
          <p:cNvPr id="39949" name="直接箭头连接符 15"/>
          <p:cNvCxnSpPr>
            <a:cxnSpLocks noChangeShapeType="1"/>
            <a:stCxn id="39948" idx="3"/>
          </p:cNvCxnSpPr>
          <p:nvPr/>
        </p:nvCxnSpPr>
        <p:spPr bwMode="auto">
          <a:xfrm>
            <a:off x="4775200" y="3538538"/>
            <a:ext cx="2190750" cy="3206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995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3016250"/>
            <a:ext cx="1612900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11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Product Design - Rear Part</a:t>
            </a:r>
          </a:p>
        </p:txBody>
      </p:sp>
      <p:sp>
        <p:nvSpPr>
          <p:cNvPr id="40963" name="灯片编号占位符 4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413E62D-E136-4E77-AEF7-61620211D523}" type="slidenum">
              <a:rPr altLang="zh-CN" sz="1400" smtClean="0">
                <a:solidFill>
                  <a:schemeClr val="bg1"/>
                </a:solidFill>
                <a:ea typeface="宋体" panose="02010600030101010101" pitchFamily="2" charset="-122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en-US" altLang="zh-CN" sz="1400" smtClean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294967295"/>
          </p:nvPr>
        </p:nvSpPr>
        <p:spPr>
          <a:xfrm>
            <a:off x="101600" y="6645275"/>
            <a:ext cx="8353425" cy="1508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For internal use - Confidential</a:t>
            </a:r>
            <a:endParaRPr lang="en-US" dirty="0"/>
          </a:p>
        </p:txBody>
      </p:sp>
      <p:pic>
        <p:nvPicPr>
          <p:cNvPr id="40965" name="内容占位符 10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1760538"/>
            <a:ext cx="5549900" cy="4162425"/>
          </a:xfrm>
        </p:spPr>
      </p:pic>
      <p:sp>
        <p:nvSpPr>
          <p:cNvPr id="40966" name="矩形 24"/>
          <p:cNvSpPr>
            <a:spLocks noChangeArrowheads="1"/>
          </p:cNvSpPr>
          <p:nvPr/>
        </p:nvSpPr>
        <p:spPr bwMode="auto">
          <a:xfrm>
            <a:off x="1757363" y="3038475"/>
            <a:ext cx="877887" cy="420688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72000" bIns="0" anchor="ctr"/>
          <a:lstStyle>
            <a:lvl1pPr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zh-CN" sz="1200">
              <a:ea typeface="宋体" panose="02010600030101010101" pitchFamily="2" charset="-122"/>
            </a:endParaRPr>
          </a:p>
        </p:txBody>
      </p:sp>
      <p:sp>
        <p:nvSpPr>
          <p:cNvPr id="40967" name="矩形 25"/>
          <p:cNvSpPr>
            <a:spLocks noChangeArrowheads="1"/>
          </p:cNvSpPr>
          <p:nvPr/>
        </p:nvSpPr>
        <p:spPr bwMode="auto">
          <a:xfrm>
            <a:off x="2727325" y="3038475"/>
            <a:ext cx="569913" cy="420688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72000" bIns="0" anchor="ctr"/>
          <a:lstStyle>
            <a:lvl1pPr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zh-CN" sz="1200">
              <a:ea typeface="宋体" panose="02010600030101010101" pitchFamily="2" charset="-122"/>
            </a:endParaRPr>
          </a:p>
        </p:txBody>
      </p:sp>
      <p:sp>
        <p:nvSpPr>
          <p:cNvPr id="40968" name="矩形 26"/>
          <p:cNvSpPr>
            <a:spLocks noChangeArrowheads="1"/>
          </p:cNvSpPr>
          <p:nvPr/>
        </p:nvSpPr>
        <p:spPr bwMode="auto">
          <a:xfrm>
            <a:off x="4630738" y="1874838"/>
            <a:ext cx="1592262" cy="1163637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72000" bIns="0" anchor="ctr"/>
          <a:lstStyle>
            <a:lvl1pPr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zh-CN" sz="1200">
              <a:ea typeface="宋体" panose="02010600030101010101" pitchFamily="2" charset="-122"/>
            </a:endParaRPr>
          </a:p>
        </p:txBody>
      </p:sp>
      <p:sp>
        <p:nvSpPr>
          <p:cNvPr id="40969" name="矩形 27"/>
          <p:cNvSpPr>
            <a:spLocks noChangeArrowheads="1"/>
          </p:cNvSpPr>
          <p:nvPr/>
        </p:nvSpPr>
        <p:spPr bwMode="auto">
          <a:xfrm>
            <a:off x="4856163" y="3248025"/>
            <a:ext cx="1093787" cy="1952625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72000" bIns="0" anchor="ctr"/>
          <a:lstStyle>
            <a:lvl1pPr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zh-CN" sz="1200">
              <a:ea typeface="宋体" panose="02010600030101010101" pitchFamily="2" charset="-122"/>
            </a:endParaRPr>
          </a:p>
        </p:txBody>
      </p:sp>
      <p:sp>
        <p:nvSpPr>
          <p:cNvPr id="40970" name="矩形 28"/>
          <p:cNvSpPr>
            <a:spLocks noChangeArrowheads="1"/>
          </p:cNvSpPr>
          <p:nvPr/>
        </p:nvSpPr>
        <p:spPr bwMode="auto">
          <a:xfrm>
            <a:off x="3760788" y="3248025"/>
            <a:ext cx="1022350" cy="1952625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72000" bIns="0" anchor="ctr"/>
          <a:lstStyle>
            <a:lvl1pPr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zh-CN" sz="1200">
              <a:ea typeface="宋体" panose="02010600030101010101" pitchFamily="2" charset="-122"/>
            </a:endParaRPr>
          </a:p>
        </p:txBody>
      </p:sp>
      <p:sp>
        <p:nvSpPr>
          <p:cNvPr id="40971" name="矩形 29"/>
          <p:cNvSpPr>
            <a:spLocks noChangeArrowheads="1"/>
          </p:cNvSpPr>
          <p:nvPr/>
        </p:nvSpPr>
        <p:spPr bwMode="auto">
          <a:xfrm>
            <a:off x="1627188" y="5038725"/>
            <a:ext cx="1223962" cy="396875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72000" bIns="0" anchor="ctr"/>
          <a:lstStyle>
            <a:lvl1pPr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zh-CN" sz="1200">
              <a:ea typeface="宋体" panose="02010600030101010101" pitchFamily="2" charset="-122"/>
            </a:endParaRPr>
          </a:p>
        </p:txBody>
      </p:sp>
      <p:cxnSp>
        <p:nvCxnSpPr>
          <p:cNvPr id="40972" name="直接箭头连接符 30"/>
          <p:cNvCxnSpPr>
            <a:cxnSpLocks noChangeShapeType="1"/>
          </p:cNvCxnSpPr>
          <p:nvPr/>
        </p:nvCxnSpPr>
        <p:spPr bwMode="auto">
          <a:xfrm flipH="1" flipV="1">
            <a:off x="2012950" y="1606550"/>
            <a:ext cx="14288" cy="14319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73" name="TextBox 31"/>
          <p:cNvSpPr txBox="1">
            <a:spLocks noChangeArrowheads="1"/>
          </p:cNvSpPr>
          <p:nvPr/>
        </p:nvSpPr>
        <p:spPr bwMode="auto">
          <a:xfrm>
            <a:off x="1349375" y="1084263"/>
            <a:ext cx="13541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400" dirty="0">
                <a:ea typeface="宋体" panose="02010600030101010101" pitchFamily="2" charset="-122"/>
              </a:rPr>
              <a:t>Analog scale interface </a:t>
            </a:r>
          </a:p>
        </p:txBody>
      </p:sp>
      <p:cxnSp>
        <p:nvCxnSpPr>
          <p:cNvPr id="40974" name="直接箭头连接符 32"/>
          <p:cNvCxnSpPr>
            <a:cxnSpLocks noChangeShapeType="1"/>
            <a:stCxn id="40967" idx="0"/>
          </p:cNvCxnSpPr>
          <p:nvPr/>
        </p:nvCxnSpPr>
        <p:spPr bwMode="auto">
          <a:xfrm flipH="1" flipV="1">
            <a:off x="3013075" y="1549400"/>
            <a:ext cx="0" cy="14890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75" name="TextBox 33"/>
          <p:cNvSpPr txBox="1">
            <a:spLocks noChangeArrowheads="1"/>
          </p:cNvSpPr>
          <p:nvPr/>
        </p:nvSpPr>
        <p:spPr bwMode="auto">
          <a:xfrm>
            <a:off x="2406650" y="1093788"/>
            <a:ext cx="13541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400" dirty="0">
                <a:ea typeface="宋体" panose="02010600030101010101" pitchFamily="2" charset="-122"/>
              </a:rPr>
              <a:t>COM1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400" dirty="0">
                <a:ea typeface="宋体" panose="02010600030101010101" pitchFamily="2" charset="-122"/>
              </a:rPr>
              <a:t>IS RS232</a:t>
            </a:r>
          </a:p>
        </p:txBody>
      </p:sp>
      <p:cxnSp>
        <p:nvCxnSpPr>
          <p:cNvPr id="40976" name="直接箭头连接符 34"/>
          <p:cNvCxnSpPr>
            <a:cxnSpLocks noChangeShapeType="1"/>
          </p:cNvCxnSpPr>
          <p:nvPr/>
        </p:nvCxnSpPr>
        <p:spPr bwMode="auto">
          <a:xfrm flipV="1">
            <a:off x="5949950" y="2293938"/>
            <a:ext cx="668338" cy="12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77" name="TextBox 35"/>
          <p:cNvSpPr txBox="1">
            <a:spLocks noChangeArrowheads="1"/>
          </p:cNvSpPr>
          <p:nvPr/>
        </p:nvSpPr>
        <p:spPr bwMode="auto">
          <a:xfrm>
            <a:off x="6618288" y="2076450"/>
            <a:ext cx="18923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400">
                <a:ea typeface="宋体" panose="02010600030101010101" pitchFamily="2" charset="-122"/>
              </a:rPr>
              <a:t>Power Connector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400">
                <a:ea typeface="宋体" panose="02010600030101010101" pitchFamily="2" charset="-122"/>
              </a:rPr>
              <a:t>(Covered by small housing)</a:t>
            </a:r>
          </a:p>
        </p:txBody>
      </p:sp>
      <p:cxnSp>
        <p:nvCxnSpPr>
          <p:cNvPr id="40978" name="直接箭头连接符 36"/>
          <p:cNvCxnSpPr>
            <a:cxnSpLocks noChangeShapeType="1"/>
            <a:stCxn id="40971" idx="2"/>
          </p:cNvCxnSpPr>
          <p:nvPr/>
        </p:nvCxnSpPr>
        <p:spPr bwMode="auto">
          <a:xfrm>
            <a:off x="2239963" y="5435600"/>
            <a:ext cx="6350" cy="5921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79" name="TextBox 37"/>
          <p:cNvSpPr txBox="1">
            <a:spLocks noChangeArrowheads="1"/>
          </p:cNvSpPr>
          <p:nvPr/>
        </p:nvSpPr>
        <p:spPr bwMode="auto">
          <a:xfrm>
            <a:off x="1271588" y="6000750"/>
            <a:ext cx="18716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400">
                <a:ea typeface="宋体" panose="02010600030101010101" pitchFamily="2" charset="-122"/>
              </a:rPr>
              <a:t>Connectors for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400">
                <a:ea typeface="宋体" panose="02010600030101010101" pitchFamily="2" charset="-122"/>
              </a:rPr>
              <a:t>internal power supply</a:t>
            </a:r>
          </a:p>
        </p:txBody>
      </p:sp>
      <p:cxnSp>
        <p:nvCxnSpPr>
          <p:cNvPr id="40980" name="直接箭头连接符 38"/>
          <p:cNvCxnSpPr>
            <a:cxnSpLocks noChangeShapeType="1"/>
          </p:cNvCxnSpPr>
          <p:nvPr/>
        </p:nvCxnSpPr>
        <p:spPr bwMode="auto">
          <a:xfrm flipH="1" flipV="1">
            <a:off x="4348163" y="1606550"/>
            <a:ext cx="0" cy="14208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81" name="TextBox 39"/>
          <p:cNvSpPr txBox="1">
            <a:spLocks noChangeArrowheads="1"/>
          </p:cNvSpPr>
          <p:nvPr/>
        </p:nvSpPr>
        <p:spPr bwMode="auto">
          <a:xfrm>
            <a:off x="3846513" y="1087438"/>
            <a:ext cx="2376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400">
                <a:ea typeface="宋体" panose="02010600030101010101" pitchFamily="2" charset="-122"/>
              </a:rPr>
              <a:t>Internal power supply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400">
                <a:ea typeface="宋体" panose="02010600030101010101" pitchFamily="2" charset="-122"/>
              </a:rPr>
              <a:t>(capsulated in box – Ex mb)</a:t>
            </a:r>
          </a:p>
        </p:txBody>
      </p:sp>
      <p:sp>
        <p:nvSpPr>
          <p:cNvPr id="40982" name="TextBox 40"/>
          <p:cNvSpPr txBox="1">
            <a:spLocks noChangeArrowheads="1"/>
          </p:cNvSpPr>
          <p:nvPr/>
        </p:nvSpPr>
        <p:spPr bwMode="auto">
          <a:xfrm>
            <a:off x="3629025" y="6013450"/>
            <a:ext cx="14398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400" dirty="0">
                <a:ea typeface="宋体" panose="02010600030101010101" pitchFamily="2" charset="-122"/>
              </a:rPr>
              <a:t>COM2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400" dirty="0" smtClean="0">
                <a:ea typeface="宋体" panose="02010600030101010101" pitchFamily="2" charset="-122"/>
              </a:rPr>
              <a:t>Wi-Fi or Analog Output</a:t>
            </a:r>
            <a:endParaRPr lang="en-US" altLang="zh-CN" sz="1400" dirty="0">
              <a:ea typeface="宋体" panose="02010600030101010101" pitchFamily="2" charset="-122"/>
            </a:endParaRPr>
          </a:p>
        </p:txBody>
      </p:sp>
      <p:cxnSp>
        <p:nvCxnSpPr>
          <p:cNvPr id="40983" name="直接箭头连接符 41"/>
          <p:cNvCxnSpPr>
            <a:cxnSpLocks noChangeShapeType="1"/>
            <a:stCxn id="40970" idx="2"/>
          </p:cNvCxnSpPr>
          <p:nvPr/>
        </p:nvCxnSpPr>
        <p:spPr bwMode="auto">
          <a:xfrm flipH="1">
            <a:off x="4271963" y="5200650"/>
            <a:ext cx="0" cy="8270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84" name="直接箭头连接符 42"/>
          <p:cNvCxnSpPr>
            <a:cxnSpLocks noChangeShapeType="1"/>
          </p:cNvCxnSpPr>
          <p:nvPr/>
        </p:nvCxnSpPr>
        <p:spPr bwMode="auto">
          <a:xfrm>
            <a:off x="5400675" y="5200650"/>
            <a:ext cx="12700" cy="8270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85" name="TextBox 43"/>
          <p:cNvSpPr txBox="1">
            <a:spLocks noChangeArrowheads="1"/>
          </p:cNvSpPr>
          <p:nvPr/>
        </p:nvSpPr>
        <p:spPr bwMode="auto">
          <a:xfrm>
            <a:off x="4856163" y="6013450"/>
            <a:ext cx="13668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400">
                <a:ea typeface="宋体" panose="02010600030101010101" pitchFamily="2" charset="-122"/>
              </a:rPr>
              <a:t>COM3: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400">
                <a:ea typeface="宋体" panose="02010600030101010101" pitchFamily="2" charset="-122"/>
              </a:rPr>
              <a:t>Active CL or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400">
                <a:ea typeface="宋体" panose="02010600030101010101" pitchFamily="2" charset="-122"/>
              </a:rPr>
              <a:t>Passive CL</a:t>
            </a:r>
          </a:p>
        </p:txBody>
      </p:sp>
      <p:pic>
        <p:nvPicPr>
          <p:cNvPr id="40986" name="图片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" b="24797"/>
          <a:stretch>
            <a:fillRect/>
          </a:stretch>
        </p:blipFill>
        <p:spPr bwMode="auto">
          <a:xfrm>
            <a:off x="6618288" y="2847975"/>
            <a:ext cx="189230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7" name="TextBox 35"/>
          <p:cNvSpPr txBox="1">
            <a:spLocks noChangeArrowheads="1"/>
          </p:cNvSpPr>
          <p:nvPr/>
        </p:nvSpPr>
        <p:spPr bwMode="auto">
          <a:xfrm>
            <a:off x="6470650" y="4897438"/>
            <a:ext cx="2168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400">
                <a:ea typeface="宋体" panose="02010600030101010101" pitchFamily="2" charset="-122"/>
              </a:rPr>
              <a:t>Power input connector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400">
                <a:ea typeface="宋体" panose="02010600030101010101" pitchFamily="2" charset="-122"/>
              </a:rPr>
              <a:t>(Increased safety – Ex e)</a:t>
            </a:r>
          </a:p>
        </p:txBody>
      </p:sp>
      <p:cxnSp>
        <p:nvCxnSpPr>
          <p:cNvPr id="40988" name="直接箭头连接符 34"/>
          <p:cNvCxnSpPr>
            <a:cxnSpLocks noChangeShapeType="1"/>
            <a:endCxn id="40987" idx="0"/>
          </p:cNvCxnSpPr>
          <p:nvPr/>
        </p:nvCxnSpPr>
        <p:spPr bwMode="auto">
          <a:xfrm>
            <a:off x="7554913" y="4110038"/>
            <a:ext cx="0" cy="787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4249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1" t="13574" r="17146" b="12018"/>
          <a:stretch>
            <a:fillRect/>
          </a:stretch>
        </p:blipFill>
        <p:spPr bwMode="auto">
          <a:xfrm>
            <a:off x="288925" y="1727200"/>
            <a:ext cx="5954713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标题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6911975" cy="573087"/>
          </a:xfrm>
        </p:spPr>
        <p:txBody>
          <a:bodyPr/>
          <a:lstStyle/>
          <a:p>
            <a:r>
              <a:rPr lang="en-US" altLang="zh-CN" dirty="0" smtClean="0"/>
              <a:t>Product Design - Interface</a:t>
            </a:r>
            <a:endParaRPr lang="zh-CN" altLang="en-US" dirty="0" smtClean="0"/>
          </a:p>
        </p:txBody>
      </p:sp>
      <p:sp>
        <p:nvSpPr>
          <p:cNvPr id="37892" name="标题 2"/>
          <p:cNvSpPr>
            <a:spLocks noGrp="1"/>
          </p:cNvSpPr>
          <p:nvPr>
            <p:ph type="title" idx="99"/>
          </p:nvPr>
        </p:nvSpPr>
        <p:spPr>
          <a:xfrm>
            <a:off x="395288" y="1016000"/>
            <a:ext cx="8353425" cy="325438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altLang="zh-CN" smtClean="0"/>
              <a:t>Integrated power module and communication interface design</a:t>
            </a:r>
            <a:endParaRPr lang="zh-CN" altLang="en-US" smtClean="0"/>
          </a:p>
        </p:txBody>
      </p:sp>
      <p:sp>
        <p:nvSpPr>
          <p:cNvPr id="37893" name="灯片编号占位符 4"/>
          <p:cNvSpPr>
            <a:spLocks noGrp="1"/>
          </p:cNvSpPr>
          <p:nvPr>
            <p:ph type="sldNum" sz="quarter" idx="10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B9D64EB-768A-48C3-A952-7B481494EF94}" type="slidenum">
              <a:rPr altLang="zh-CN" sz="1400" smtClean="0">
                <a:solidFill>
                  <a:schemeClr val="bg1"/>
                </a:solidFill>
                <a:ea typeface="宋体" panose="02010600030101010101" pitchFamily="2" charset="-122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en-US" altLang="zh-CN" sz="1400" smtClean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For internal use - Confidential</a:t>
            </a:r>
            <a:endParaRPr lang="en-US"/>
          </a:p>
        </p:txBody>
      </p:sp>
      <p:grpSp>
        <p:nvGrpSpPr>
          <p:cNvPr id="37895" name="组合 9"/>
          <p:cNvGrpSpPr>
            <a:grpSpLocks/>
          </p:cNvGrpSpPr>
          <p:nvPr/>
        </p:nvGrpSpPr>
        <p:grpSpPr bwMode="auto">
          <a:xfrm>
            <a:off x="288925" y="1649413"/>
            <a:ext cx="5954713" cy="325437"/>
            <a:chOff x="7103" y="558"/>
            <a:chExt cx="37706" cy="2205"/>
          </a:xfrm>
        </p:grpSpPr>
        <p:sp>
          <p:nvSpPr>
            <p:cNvPr id="11" name="AutoShape 603"/>
            <p:cNvSpPr>
              <a:spLocks/>
            </p:cNvSpPr>
            <p:nvPr/>
          </p:nvSpPr>
          <p:spPr bwMode="auto">
            <a:xfrm>
              <a:off x="31007" y="644"/>
              <a:ext cx="3699" cy="1721"/>
            </a:xfrm>
            <a:prstGeom prst="callout1">
              <a:avLst>
                <a:gd name="adj1" fmla="val 123023"/>
                <a:gd name="adj2" fmla="val 54648"/>
                <a:gd name="adj3" fmla="val 510944"/>
                <a:gd name="adj4" fmla="val 68305"/>
              </a:avLst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288" tIns="18288" rIns="18288" bIns="18288" upright="1"/>
            <a:lstStyle/>
            <a:p>
              <a:pPr algn="just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  <a:ea typeface="宋体"/>
                  <a:cs typeface="Times New Roman"/>
                </a:rPr>
                <a:t>COM1</a:t>
              </a:r>
              <a:endParaRPr lang="zh-CN" sz="2400" dirty="0">
                <a:latin typeface="+mj-lt"/>
                <a:ea typeface="宋体"/>
                <a:cs typeface="Times New Roman"/>
              </a:endParaRPr>
            </a:p>
          </p:txBody>
        </p:sp>
        <p:sp>
          <p:nvSpPr>
            <p:cNvPr id="12" name="AutoShape 605"/>
            <p:cNvSpPr>
              <a:spLocks/>
            </p:cNvSpPr>
            <p:nvPr/>
          </p:nvSpPr>
          <p:spPr bwMode="auto">
            <a:xfrm>
              <a:off x="34897" y="580"/>
              <a:ext cx="9912" cy="2183"/>
            </a:xfrm>
            <a:prstGeom prst="callout1">
              <a:avLst>
                <a:gd name="adj1" fmla="val 106665"/>
                <a:gd name="adj2" fmla="val 48772"/>
                <a:gd name="adj3" fmla="val 409747"/>
                <a:gd name="adj4" fmla="val 30213"/>
              </a:avLst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288" tIns="18288" rIns="18288" bIns="18288" upright="1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latin typeface="+mj-lt"/>
                  <a:ea typeface="宋体"/>
                  <a:cs typeface="Times New Roman"/>
                </a:rPr>
                <a:t>Scale interface</a:t>
              </a:r>
              <a:endParaRPr lang="zh-CN" sz="2400" dirty="0">
                <a:latin typeface="+mj-lt"/>
                <a:ea typeface="宋体"/>
                <a:cs typeface="Times New Roman"/>
              </a:endParaRPr>
            </a:p>
          </p:txBody>
        </p:sp>
        <p:sp>
          <p:nvSpPr>
            <p:cNvPr id="37900" name="AutoShape 606"/>
            <p:cNvSpPr>
              <a:spLocks/>
            </p:cNvSpPr>
            <p:nvPr/>
          </p:nvSpPr>
          <p:spPr bwMode="auto">
            <a:xfrm>
              <a:off x="7103" y="558"/>
              <a:ext cx="8313" cy="1949"/>
            </a:xfrm>
            <a:prstGeom prst="callout1">
              <a:avLst>
                <a:gd name="adj1" fmla="val 101681"/>
                <a:gd name="adj2" fmla="val 49634"/>
                <a:gd name="adj3" fmla="val 607472"/>
                <a:gd name="adj4" fmla="val 62856"/>
              </a:avLst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288" tIns="18288" rIns="18288" bIns="18288"/>
            <a:lstStyle>
              <a:lvl1pPr>
                <a:spcBef>
                  <a:spcPts val="400"/>
                </a:spcBef>
                <a:spcAft>
                  <a:spcPts val="60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itchFamily="49" charset="-122"/>
                </a:defRPr>
              </a:lvl1pPr>
              <a:lvl2pPr marL="742950" indent="-285750">
                <a:spcAft>
                  <a:spcPts val="4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itchFamily="49" charset="-122"/>
                </a:defRPr>
              </a:lvl2pPr>
              <a:lvl3pPr marL="1143000" indent="-228600">
                <a:spcAft>
                  <a:spcPts val="4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itchFamily="49" charset="-122"/>
                </a:defRPr>
              </a:lvl3pPr>
              <a:lvl4pPr marL="1600200" indent="-228600">
                <a:spcAft>
                  <a:spcPts val="4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itchFamily="49" charset="-122"/>
                </a:defRPr>
              </a:lvl4pPr>
              <a:lvl5pPr marL="2057400" indent="-228600">
                <a:spcAft>
                  <a:spcPts val="4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4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4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4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4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zh-CN" sz="1400" dirty="0">
                  <a:ea typeface="宋体" panose="02010600030101010101" pitchFamily="2" charset="-122"/>
                  <a:cs typeface="Times New Roman" panose="02020603050405020304" pitchFamily="18" charset="0"/>
                </a:rPr>
                <a:t>Power input</a:t>
              </a:r>
              <a:endParaRPr lang="zh-CN" altLang="zh-CN" sz="2400" dirty="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7901" name="AutoShape 607"/>
            <p:cNvSpPr>
              <a:spLocks/>
            </p:cNvSpPr>
            <p:nvPr/>
          </p:nvSpPr>
          <p:spPr bwMode="auto">
            <a:xfrm>
              <a:off x="24755" y="569"/>
              <a:ext cx="5720" cy="1799"/>
            </a:xfrm>
            <a:prstGeom prst="callout1">
              <a:avLst>
                <a:gd name="adj1" fmla="val 121343"/>
                <a:gd name="adj2" fmla="val 53616"/>
                <a:gd name="adj3" fmla="val 495560"/>
                <a:gd name="adj4" fmla="val 74315"/>
              </a:avLst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288" tIns="18288" rIns="18288" bIns="18288"/>
            <a:lstStyle>
              <a:lvl1pPr>
                <a:spcBef>
                  <a:spcPts val="400"/>
                </a:spcBef>
                <a:spcAft>
                  <a:spcPts val="60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itchFamily="49" charset="-122"/>
                </a:defRPr>
              </a:lvl1pPr>
              <a:lvl2pPr marL="742950" indent="-285750">
                <a:spcAft>
                  <a:spcPts val="4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itchFamily="49" charset="-122"/>
                </a:defRPr>
              </a:lvl2pPr>
              <a:lvl3pPr marL="1143000" indent="-228600">
                <a:spcAft>
                  <a:spcPts val="4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itchFamily="49" charset="-122"/>
                </a:defRPr>
              </a:lvl3pPr>
              <a:lvl4pPr marL="1600200" indent="-228600">
                <a:spcAft>
                  <a:spcPts val="4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itchFamily="49" charset="-122"/>
                </a:defRPr>
              </a:lvl4pPr>
              <a:lvl5pPr marL="2057400" indent="-228600">
                <a:spcAft>
                  <a:spcPts val="4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4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4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4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400"/>
                </a:spcAft>
                <a:buClr>
                  <a:schemeClr val="accent1"/>
                </a:buClr>
                <a:buFont typeface="Arial" panose="020B0604020202020204" pitchFamily="34" charset="0"/>
                <a:buChar char="-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itchFamily="49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zh-CN" sz="1400">
                  <a:ea typeface="宋体" panose="02010600030101010101" pitchFamily="2" charset="-122"/>
                  <a:cs typeface="Times New Roman" panose="02020603050405020304" pitchFamily="18" charset="0"/>
                </a:rPr>
                <a:t>Reserved</a:t>
              </a:r>
              <a:endParaRPr lang="zh-CN" altLang="zh-CN" sz="2400"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AutoShape 603"/>
            <p:cNvSpPr>
              <a:spLocks/>
            </p:cNvSpPr>
            <p:nvPr/>
          </p:nvSpPr>
          <p:spPr bwMode="auto">
            <a:xfrm>
              <a:off x="15004" y="644"/>
              <a:ext cx="3699" cy="1721"/>
            </a:xfrm>
            <a:prstGeom prst="callout1">
              <a:avLst>
                <a:gd name="adj1" fmla="val 123023"/>
                <a:gd name="adj2" fmla="val 54648"/>
                <a:gd name="adj3" fmla="val 533695"/>
                <a:gd name="adj4" fmla="val 153497"/>
              </a:avLst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288" tIns="18288" rIns="18288" bIns="18288" upright="1"/>
            <a:lstStyle/>
            <a:p>
              <a:pPr algn="just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  <a:ea typeface="宋体"/>
                  <a:cs typeface="Times New Roman"/>
                </a:rPr>
                <a:t>COM3</a:t>
              </a:r>
              <a:endParaRPr lang="zh-CN" sz="2400" dirty="0">
                <a:latin typeface="+mj-lt"/>
                <a:ea typeface="宋体"/>
                <a:cs typeface="Times New Roman"/>
              </a:endParaRPr>
            </a:p>
          </p:txBody>
        </p:sp>
        <p:sp>
          <p:nvSpPr>
            <p:cNvPr id="16" name="AutoShape 603"/>
            <p:cNvSpPr>
              <a:spLocks/>
            </p:cNvSpPr>
            <p:nvPr/>
          </p:nvSpPr>
          <p:spPr bwMode="auto">
            <a:xfrm>
              <a:off x="19377" y="580"/>
              <a:ext cx="4956" cy="1925"/>
            </a:xfrm>
            <a:prstGeom prst="callout1">
              <a:avLst>
                <a:gd name="adj1" fmla="val 123023"/>
                <a:gd name="adj2" fmla="val 54648"/>
                <a:gd name="adj3" fmla="val 454485"/>
                <a:gd name="adj4" fmla="val 110981"/>
              </a:avLst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288" tIns="18288" rIns="18288" bIns="18288" upright="1"/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  <a:ea typeface="宋体"/>
                  <a:cs typeface="Times New Roman"/>
                </a:rPr>
                <a:t>COM2</a:t>
              </a:r>
              <a:endParaRPr lang="zh-CN" sz="2400" dirty="0">
                <a:latin typeface="+mj-lt"/>
                <a:ea typeface="宋体"/>
                <a:cs typeface="Times New Roman"/>
              </a:endParaRPr>
            </a:p>
          </p:txBody>
        </p:sp>
      </p:grpSp>
      <p:sp>
        <p:nvSpPr>
          <p:cNvPr id="19" name="内容占位符 5"/>
          <p:cNvSpPr txBox="1">
            <a:spLocks/>
          </p:cNvSpPr>
          <p:nvPr/>
        </p:nvSpPr>
        <p:spPr bwMode="auto">
          <a:xfrm>
            <a:off x="5995988" y="2036763"/>
            <a:ext cx="2649537" cy="4344987"/>
          </a:xfrm>
          <a:prstGeom prst="rect">
            <a:avLst/>
          </a:prstGeom>
        </p:spPr>
        <p:txBody>
          <a:bodyPr lIns="0" tIns="0" rIns="0" bIns="0"/>
          <a:lstStyle>
            <a:lvl1pPr marL="179388" indent="-179388" algn="l" rtl="0" eaLnBrk="0" fontAlgn="base" hangingPunct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+mn-cs"/>
              </a:defRPr>
            </a:lvl1pPr>
            <a:lvl2pPr marL="358775" indent="-17938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charset="0"/>
              <a:buChar char="-"/>
              <a:defRPr sz="1600" kern="120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+mn-cs"/>
              </a:defRPr>
            </a:lvl2pPr>
            <a:lvl3pPr marL="541338" indent="-18415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charset="0"/>
              <a:buChar char="-"/>
              <a:defRPr sz="1600" kern="120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+mn-cs"/>
              </a:defRPr>
            </a:lvl3pPr>
            <a:lvl4pPr marL="715963" indent="-174625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charset="0"/>
              <a:buChar char="-"/>
              <a:defRPr sz="1600" kern="120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+mn-cs"/>
              </a:defRPr>
            </a:lvl4pPr>
            <a:lvl5pPr marL="715963" indent="18256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charset="0"/>
              <a:buChar char="-"/>
              <a:defRPr sz="1600" kern="120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+mn-cs"/>
              </a:defRPr>
            </a:lvl5pPr>
            <a:lvl6pPr marL="1073150" indent="-174625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+mn-cs"/>
              </a:defRPr>
            </a:lvl6pPr>
            <a:lvl7pPr marL="1255713" indent="-182563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+mn-cs"/>
              </a:defRPr>
            </a:lvl7pPr>
            <a:lvl8pPr marL="1431925" indent="-176213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+mn-cs"/>
              </a:defRPr>
            </a:lvl8pPr>
            <a:lvl9pPr marL="1614488" indent="-182563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黑体" panose="02010609060101010101" pitchFamily="49" charset="-122"/>
                <a:cs typeface="+mn-cs"/>
              </a:defRPr>
            </a:lvl9pPr>
          </a:lstStyle>
          <a:p>
            <a:pPr>
              <a:defRPr/>
            </a:pPr>
            <a:r>
              <a:rPr lang="en-US" altLang="zh-CN" sz="1400" dirty="0" smtClean="0">
                <a:latin typeface="+mj-lt"/>
              </a:rPr>
              <a:t>Power input</a:t>
            </a:r>
          </a:p>
          <a:p>
            <a:pPr lvl="1">
              <a:defRPr/>
            </a:pPr>
            <a:r>
              <a:rPr lang="en-US" altLang="zh-CN" sz="1400" dirty="0" smtClean="0">
                <a:latin typeface="+mj-lt"/>
              </a:rPr>
              <a:t>AC (87-250V 50/60Hz)</a:t>
            </a:r>
            <a:endParaRPr lang="en-US" altLang="zh-CN" sz="1400" dirty="0">
              <a:latin typeface="+mj-lt"/>
            </a:endParaRPr>
          </a:p>
          <a:p>
            <a:pPr lvl="1">
              <a:defRPr/>
            </a:pPr>
            <a:r>
              <a:rPr lang="en-US" altLang="zh-CN" sz="1400" dirty="0" smtClean="0">
                <a:latin typeface="+mj-lt"/>
              </a:rPr>
              <a:t>DC 24V(18V – 30V)</a:t>
            </a:r>
            <a:endParaRPr lang="en-US" altLang="zh-CN" sz="1400" dirty="0">
              <a:latin typeface="+mj-lt"/>
            </a:endParaRPr>
          </a:p>
          <a:p>
            <a:pPr lvl="1">
              <a:defRPr/>
            </a:pPr>
            <a:r>
              <a:rPr lang="en-US" altLang="zh-CN" sz="1400" dirty="0" smtClean="0">
                <a:latin typeface="+mj-lt"/>
              </a:rPr>
              <a:t>External battery(NiMH)</a:t>
            </a:r>
          </a:p>
          <a:p>
            <a:pPr>
              <a:defRPr/>
            </a:pPr>
            <a:r>
              <a:rPr lang="en-US" altLang="zh-CN" sz="1400" dirty="0" smtClean="0">
                <a:latin typeface="+mj-lt"/>
              </a:rPr>
              <a:t>Scale interface</a:t>
            </a:r>
          </a:p>
          <a:p>
            <a:pPr lvl="1">
              <a:defRPr/>
            </a:pPr>
            <a:r>
              <a:rPr lang="en-US" altLang="zh-CN" sz="1400" dirty="0" smtClean="0">
                <a:latin typeface="+mj-lt"/>
              </a:rPr>
              <a:t>Analog load cell</a:t>
            </a:r>
            <a:endParaRPr lang="zh-CN" altLang="zh-CN" sz="1400" dirty="0">
              <a:latin typeface="+mj-lt"/>
            </a:endParaRPr>
          </a:p>
          <a:p>
            <a:pPr>
              <a:defRPr/>
            </a:pPr>
            <a:r>
              <a:rPr lang="en-US" altLang="zh-CN" sz="1400" dirty="0" smtClean="0">
                <a:latin typeface="+mj-lt"/>
              </a:rPr>
              <a:t>COM1 (fixed)</a:t>
            </a:r>
            <a:endParaRPr lang="en-US" altLang="zh-CN" sz="1400" dirty="0">
              <a:latin typeface="+mj-lt"/>
            </a:endParaRPr>
          </a:p>
          <a:p>
            <a:pPr lvl="1">
              <a:defRPr/>
            </a:pPr>
            <a:r>
              <a:rPr lang="en-US" altLang="zh-CN" sz="1400" dirty="0" smtClean="0">
                <a:latin typeface="+mj-lt"/>
              </a:rPr>
              <a:t>Intrinsically safe RS232</a:t>
            </a:r>
            <a:endParaRPr lang="zh-CN" altLang="zh-CN" sz="1400" dirty="0">
              <a:latin typeface="+mj-lt"/>
            </a:endParaRPr>
          </a:p>
          <a:p>
            <a:pPr>
              <a:defRPr/>
            </a:pPr>
            <a:r>
              <a:rPr lang="en-US" altLang="zh-CN" sz="1400" dirty="0" smtClean="0">
                <a:latin typeface="+mj-lt"/>
              </a:rPr>
              <a:t>COM2 (option)</a:t>
            </a:r>
            <a:endParaRPr lang="en-US" altLang="zh-CN" sz="1400" dirty="0">
              <a:latin typeface="+mj-lt"/>
            </a:endParaRPr>
          </a:p>
          <a:p>
            <a:pPr lvl="1">
              <a:defRPr/>
            </a:pPr>
            <a:r>
              <a:rPr lang="en-US" altLang="zh-CN" sz="1400" dirty="0" smtClean="0">
                <a:latin typeface="+mj-lt"/>
              </a:rPr>
              <a:t>Wireless module</a:t>
            </a:r>
          </a:p>
          <a:p>
            <a:pPr lvl="1">
              <a:defRPr/>
            </a:pPr>
            <a:r>
              <a:rPr lang="de-DE" altLang="zh-CN" sz="1400" dirty="0" smtClean="0">
                <a:latin typeface="+mj-lt"/>
              </a:rPr>
              <a:t>Analog Output</a:t>
            </a:r>
            <a:endParaRPr lang="zh-CN" altLang="zh-CN" sz="1400" dirty="0">
              <a:latin typeface="+mj-lt"/>
            </a:endParaRPr>
          </a:p>
          <a:p>
            <a:pPr>
              <a:defRPr/>
            </a:pPr>
            <a:r>
              <a:rPr lang="en-US" altLang="zh-CN" sz="1400" dirty="0" smtClean="0">
                <a:latin typeface="+mj-lt"/>
              </a:rPr>
              <a:t>COM3</a:t>
            </a:r>
            <a:r>
              <a:rPr lang="en-US" altLang="zh-CN" sz="1400" dirty="0">
                <a:latin typeface="+mj-lt"/>
              </a:rPr>
              <a:t> </a:t>
            </a:r>
            <a:r>
              <a:rPr lang="en-US" altLang="zh-CN" sz="1400" dirty="0" smtClean="0">
                <a:latin typeface="+mj-lt"/>
              </a:rPr>
              <a:t>(option)</a:t>
            </a:r>
          </a:p>
          <a:p>
            <a:pPr lvl="1">
              <a:defRPr/>
            </a:pPr>
            <a:r>
              <a:rPr lang="en-US" altLang="zh-CN" sz="1400" dirty="0" smtClean="0">
                <a:latin typeface="+mj-lt"/>
              </a:rPr>
              <a:t>Active current loop</a:t>
            </a:r>
          </a:p>
          <a:p>
            <a:pPr lvl="1">
              <a:defRPr/>
            </a:pPr>
            <a:r>
              <a:rPr lang="en-US" altLang="zh-CN" sz="1400" dirty="0" smtClean="0">
                <a:latin typeface="+mj-lt"/>
              </a:rPr>
              <a:t>Passive current loop</a:t>
            </a:r>
            <a:endParaRPr lang="zh-CN" altLang="zh-CN" sz="1400" dirty="0">
              <a:latin typeface="+mj-lt"/>
            </a:endParaRPr>
          </a:p>
          <a:p>
            <a:pPr>
              <a:defRPr/>
            </a:pPr>
            <a:r>
              <a:rPr lang="en-US" altLang="zh-CN" sz="1400" dirty="0" smtClean="0">
                <a:latin typeface="+mj-lt"/>
              </a:rPr>
              <a:t>Reserved COM</a:t>
            </a:r>
            <a:r>
              <a:rPr lang="en-US" altLang="zh-CN" sz="1400" dirty="0">
                <a:latin typeface="+mj-lt"/>
              </a:rPr>
              <a:t> </a:t>
            </a:r>
            <a:r>
              <a:rPr lang="en-US" altLang="zh-CN" sz="1400" dirty="0" smtClean="0">
                <a:latin typeface="+mj-lt"/>
              </a:rPr>
              <a:t>– </a:t>
            </a:r>
            <a:r>
              <a:rPr lang="en-US" altLang="zh-CN" sz="1400" dirty="0" err="1" smtClean="0">
                <a:latin typeface="+mj-lt"/>
              </a:rPr>
              <a:t>n.a</a:t>
            </a:r>
            <a:r>
              <a:rPr lang="en-US" altLang="zh-CN" sz="1400" dirty="0" smtClean="0">
                <a:latin typeface="+mj-lt"/>
              </a:rPr>
              <a:t>.</a:t>
            </a:r>
            <a:endParaRPr lang="zh-CN" altLang="zh-CN" sz="1400" dirty="0">
              <a:latin typeface="+mj-lt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altLang="en-US" sz="1400" dirty="0" smtClean="0">
              <a:latin typeface="+mj-lt"/>
            </a:endParaRPr>
          </a:p>
          <a:p>
            <a:pPr>
              <a:defRPr/>
            </a:pPr>
            <a:endParaRPr lang="zh-CN" altLang="en-US" sz="1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71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6911975" cy="573087"/>
          </a:xfrm>
        </p:spPr>
        <p:txBody>
          <a:bodyPr/>
          <a:lstStyle/>
          <a:p>
            <a:r>
              <a:rPr lang="en-US" altLang="zh-CN" dirty="0" smtClean="0"/>
              <a:t>Key Applications</a:t>
            </a:r>
            <a:endParaRPr lang="zh-CN" altLang="en-US" dirty="0" smtClean="0">
              <a:solidFill>
                <a:srgbClr val="FF0000"/>
              </a:solidFill>
            </a:endParaRPr>
          </a:p>
        </p:txBody>
      </p:sp>
      <p:sp>
        <p:nvSpPr>
          <p:cNvPr id="44035" name="标题 2"/>
          <p:cNvSpPr>
            <a:spLocks noGrp="1"/>
          </p:cNvSpPr>
          <p:nvPr>
            <p:ph type="title" idx="99"/>
          </p:nvPr>
        </p:nvSpPr>
        <p:spPr>
          <a:xfrm>
            <a:off x="395288" y="1016000"/>
            <a:ext cx="8353425" cy="325438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altLang="zh-CN" smtClean="0"/>
              <a:t>Flexible solutions for manual simple &amp; check weighing </a:t>
            </a:r>
            <a:endParaRPr lang="zh-CN" altLang="en-US" smtClean="0"/>
          </a:p>
        </p:txBody>
      </p:sp>
      <p:graphicFrame>
        <p:nvGraphicFramePr>
          <p:cNvPr id="2" name="内容占位符 1"/>
          <p:cNvGraphicFramePr>
            <a:graphicFrameLocks noGrp="1"/>
          </p:cNvGraphicFramePr>
          <p:nvPr>
            <p:ph idx="1"/>
          </p:nvPr>
        </p:nvGraphicFramePr>
        <p:xfrm>
          <a:off x="395288" y="1485900"/>
          <a:ext cx="8353425" cy="489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037" name="灯片编号占位符 4"/>
          <p:cNvSpPr>
            <a:spLocks noGrp="1"/>
          </p:cNvSpPr>
          <p:nvPr>
            <p:ph type="sldNum" sz="quarter" idx="10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A6617418-61DF-4BBE-9576-3D1A641D8CDC}" type="slidenum">
              <a:rPr altLang="zh-CN" sz="1400" smtClean="0">
                <a:solidFill>
                  <a:schemeClr val="bg1"/>
                </a:solidFill>
                <a:ea typeface="宋体" panose="02010600030101010101" pitchFamily="2" charset="-122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6</a:t>
            </a:fld>
            <a:endParaRPr lang="en-US" altLang="zh-CN" sz="1400" smtClean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For internal use - Confidential</a:t>
            </a:r>
            <a:endParaRPr lang="en-US"/>
          </a:p>
        </p:txBody>
      </p:sp>
      <p:grpSp>
        <p:nvGrpSpPr>
          <p:cNvPr id="44039" name="组合 2"/>
          <p:cNvGrpSpPr>
            <a:grpSpLocks/>
          </p:cNvGrpSpPr>
          <p:nvPr/>
        </p:nvGrpSpPr>
        <p:grpSpPr bwMode="auto">
          <a:xfrm>
            <a:off x="5934075" y="2098675"/>
            <a:ext cx="728663" cy="1081088"/>
            <a:chOff x="5262019" y="2051005"/>
            <a:chExt cx="857251" cy="1082178"/>
          </a:xfrm>
        </p:grpSpPr>
        <p:pic>
          <p:nvPicPr>
            <p:cNvPr id="44045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020" y="2771233"/>
              <a:ext cx="85725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6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019" y="2051005"/>
              <a:ext cx="857250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7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019" y="2403430"/>
              <a:ext cx="857250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04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2082800"/>
            <a:ext cx="18923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12" descr="C:\Users\jin-18\Pictures\出差\20180516东阳光\IMG_529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0" t="38217" r="25758" b="12000"/>
          <a:stretch>
            <a:fillRect/>
          </a:stretch>
        </p:blipFill>
        <p:spPr bwMode="auto">
          <a:xfrm>
            <a:off x="5926138" y="3760788"/>
            <a:ext cx="8540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3816350"/>
            <a:ext cx="10287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5381625"/>
            <a:ext cx="27384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4" name="右箭头 2"/>
          <p:cNvSpPr>
            <a:spLocks noChangeArrowheads="1"/>
          </p:cNvSpPr>
          <p:nvPr/>
        </p:nvSpPr>
        <p:spPr bwMode="auto">
          <a:xfrm>
            <a:off x="7027863" y="3760788"/>
            <a:ext cx="444500" cy="10969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 wrap="none" lIns="0" tIns="0" rIns="72000" bIns="0" anchor="ctr"/>
          <a:lstStyle>
            <a:lvl1pPr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zh-CN" sz="140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659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6911975" cy="573087"/>
          </a:xfrm>
        </p:spPr>
        <p:txBody>
          <a:bodyPr/>
          <a:lstStyle/>
          <a:p>
            <a:r>
              <a:rPr lang="en-US" altLang="en-US" dirty="0" smtClean="0"/>
              <a:t>IND256x Ordering</a:t>
            </a: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 idx="99"/>
          </p:nvPr>
        </p:nvSpPr>
        <p:spPr>
          <a:xfrm>
            <a:off x="395288" y="1016000"/>
            <a:ext cx="8353425" cy="3254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Use different ways to order IND256x without Wi-Fi and with Wi-Fi!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0724" name="灯片编号占位符 4"/>
          <p:cNvSpPr>
            <a:spLocks noGrp="1"/>
          </p:cNvSpPr>
          <p:nvPr>
            <p:ph type="sldNum" sz="quarter" idx="10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E4F44E43-A7DA-4FA7-A9D6-5E01E8129748}" type="slidenum">
              <a:rPr altLang="zh-CN" sz="1400" smtClean="0">
                <a:solidFill>
                  <a:schemeClr val="bg1"/>
                </a:solidFill>
                <a:ea typeface="宋体" panose="02010600030101010101" pitchFamily="2" charset="-122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7</a:t>
            </a:fld>
            <a:endParaRPr lang="en-US" altLang="zh-CN" sz="1400" smtClean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For internal use - Confidential</a:t>
            </a:r>
            <a:endParaRPr lang="en-US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56694"/>
              </p:ext>
            </p:extLst>
          </p:nvPr>
        </p:nvGraphicFramePr>
        <p:xfrm>
          <a:off x="395288" y="1487488"/>
          <a:ext cx="8356600" cy="4400869"/>
        </p:xfrm>
        <a:graphic>
          <a:graphicData uri="http://schemas.openxmlformats.org/drawingml/2006/table">
            <a:tbl>
              <a:tblPr/>
              <a:tblGrid>
                <a:gridCol w="1681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5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9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462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IND256x without Wi-Fi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IND256x with Wi-Fi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4845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Order numbers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VC module - 30315272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Active or Passive CL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Power input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Regions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Wi-Fi unavailable in VC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Only 6 BT1 numbers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Wi-Fi as standard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Different power inputs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Regions – AP/EU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4298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Ex Marking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AC and DC version: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II 2G Ex 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eb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ib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 [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ib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] 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mb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 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IIC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 T4 Gb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II 2D Ex 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tb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 [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ib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] IIIC T60°C Db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Battery version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II 2G Ex 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ib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 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IIC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 T4 Gb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II 2D Ex 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tb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 [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ib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] IIIC T60°C Db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AC and DC version: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II 2G Ex 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eb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 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ib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 [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ib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] 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mb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 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9400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IIB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 T4 Gb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II 2D Ex 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tb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 [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ib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] IIIC T60°C Db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Battery version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II 2G Ex 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ib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 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69400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IIB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 T4 Gb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II 2D Ex 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tb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 [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ib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] IIIC T60°C Db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82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Consideration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Fit to the highest gas group (IIC)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NOT allow to retrofit Wi-Fi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Not allow to be used in IIC group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Allow to retrofit Active/Passive CL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Wi-Fi spare parts supported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45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6911975" cy="573087"/>
          </a:xfrm>
        </p:spPr>
        <p:txBody>
          <a:bodyPr/>
          <a:lstStyle/>
          <a:p>
            <a:r>
              <a:rPr lang="en-US" altLang="zh-CN" dirty="0" smtClean="0"/>
              <a:t>Production Design – Wi-Fi Option</a:t>
            </a:r>
          </a:p>
        </p:txBody>
      </p:sp>
      <p:sp>
        <p:nvSpPr>
          <p:cNvPr id="41987" name="标题 7"/>
          <p:cNvSpPr>
            <a:spLocks noGrp="1"/>
          </p:cNvSpPr>
          <p:nvPr>
            <p:ph type="title" idx="99"/>
          </p:nvPr>
        </p:nvSpPr>
        <p:spPr>
          <a:xfrm>
            <a:off x="395288" y="1016000"/>
            <a:ext cx="8353425" cy="325438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altLang="zh-CN" smtClean="0"/>
              <a:t>The specification of IND256x build-in Wi-Fi module</a:t>
            </a:r>
          </a:p>
        </p:txBody>
      </p:sp>
      <p:sp>
        <p:nvSpPr>
          <p:cNvPr id="41988" name="内容占位符 6"/>
          <p:cNvSpPr>
            <a:spLocks noGrp="1"/>
          </p:cNvSpPr>
          <p:nvPr>
            <p:ph idx="1"/>
          </p:nvPr>
        </p:nvSpPr>
        <p:spPr bwMode="auto">
          <a:xfrm>
            <a:off x="395288" y="1485900"/>
            <a:ext cx="8353425" cy="489585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  <p:sp>
        <p:nvSpPr>
          <p:cNvPr id="41989" name="灯片编号占位符 2"/>
          <p:cNvSpPr>
            <a:spLocks noGrp="1"/>
          </p:cNvSpPr>
          <p:nvPr>
            <p:ph type="sldNum" sz="quarter" idx="10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9AC79C4-E841-4EDB-B5E6-A6CE3F387EE9}" type="slidenum">
              <a:rPr altLang="zh-CN" sz="1400" smtClean="0">
                <a:solidFill>
                  <a:schemeClr val="bg1"/>
                </a:solidFill>
                <a:ea typeface="宋体" panose="02010600030101010101" pitchFamily="2" charset="-122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8</a:t>
            </a:fld>
            <a:endParaRPr lang="en-US" altLang="zh-CN" sz="1400" smtClean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For internal use - Confidential</a:t>
            </a:r>
            <a:endParaRPr 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614184"/>
              </p:ext>
            </p:extLst>
          </p:nvPr>
        </p:nvGraphicFramePr>
        <p:xfrm>
          <a:off x="792163" y="1660525"/>
          <a:ext cx="6170612" cy="4432298"/>
        </p:xfrm>
        <a:graphic>
          <a:graphicData uri="http://schemas.openxmlformats.org/drawingml/2006/table">
            <a:tbl>
              <a:tblPr/>
              <a:tblGrid>
                <a:gridCol w="2198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1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935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Installation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Build-In module option on COM2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696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935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Standard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802.11 b/g/n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696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976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Max average RF output 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14dBm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696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935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RF Frequency Range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2.4GHz – 2.497GHz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696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935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Encryption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WEP, WPA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696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935">
                <a:tc>
                  <a:txBody>
                    <a:bodyPr/>
                    <a:lstStyle>
                      <a:lvl1pPr marL="152400"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152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WEP 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64 Bit, 128 Bit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696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935">
                <a:tc>
                  <a:txBody>
                    <a:bodyPr/>
                    <a:lstStyle>
                      <a:lvl1pPr marL="152400"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1524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WPA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WPA-TKIP, WPA2-AES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696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935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Protocol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TCP/IP</a:t>
                      </a: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696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935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Work Mode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Server (only valid via Port 1701), Client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696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2956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Transmitting distance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Max 40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meters in the open air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Typical 20 meters with limited block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696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0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39886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Radio Approval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1pPr>
                      <a:lvl2pPr marL="742950" indent="-28575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2pPr>
                      <a:lvl3pPr marL="11430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3pPr>
                      <a:lvl4pPr marL="16002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4pPr>
                      <a:lvl5pPr marL="2057400" indent="-228600" eaLnBrk="0" hangingPunct="0"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黑体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Europe: 	CE/EMC+CE/RF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696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US:	FCC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696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China: 	SRRC</a:t>
                      </a:r>
                      <a:endParaRPr kumimoji="0" lang="zh-CN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696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20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725613"/>
            <a:ext cx="149860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57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6911975" cy="573087"/>
          </a:xfrm>
        </p:spPr>
        <p:txBody>
          <a:bodyPr/>
          <a:lstStyle/>
          <a:p>
            <a:r>
              <a:rPr lang="en-US" altLang="zh-CN" dirty="0" smtClean="0"/>
              <a:t>Battery Uptime</a:t>
            </a:r>
          </a:p>
        </p:txBody>
      </p:sp>
      <p:sp>
        <p:nvSpPr>
          <p:cNvPr id="43011" name="标题 2"/>
          <p:cNvSpPr>
            <a:spLocks noGrp="1"/>
          </p:cNvSpPr>
          <p:nvPr>
            <p:ph type="title" idx="99"/>
          </p:nvPr>
        </p:nvSpPr>
        <p:spPr>
          <a:xfrm>
            <a:off x="395288" y="1016000"/>
            <a:ext cx="8353425" cy="325438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altLang="zh-CN" smtClean="0"/>
              <a:t>Fully support continuous work for several days</a:t>
            </a:r>
          </a:p>
        </p:txBody>
      </p:sp>
      <p:sp>
        <p:nvSpPr>
          <p:cNvPr id="43012" name="内容占位符 3"/>
          <p:cNvSpPr>
            <a:spLocks noGrp="1"/>
          </p:cNvSpPr>
          <p:nvPr>
            <p:ph idx="1"/>
          </p:nvPr>
        </p:nvSpPr>
        <p:spPr bwMode="auto">
          <a:xfrm>
            <a:off x="395288" y="1485900"/>
            <a:ext cx="8353425" cy="489585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Default configuration – without option boards and connect 1-350</a:t>
            </a:r>
            <a:r>
              <a:rPr lang="el-GR" altLang="zh-CN" smtClean="0"/>
              <a:t>Ω</a:t>
            </a:r>
            <a:r>
              <a:rPr lang="en-US" altLang="zh-CN" smtClean="0"/>
              <a:t> load cell</a:t>
            </a:r>
          </a:p>
          <a:p>
            <a:pPr lvl="1"/>
            <a:r>
              <a:rPr lang="en-US" altLang="zh-CN" smtClean="0"/>
              <a:t>Backlight off	60 hours</a:t>
            </a:r>
          </a:p>
          <a:p>
            <a:pPr lvl="1"/>
            <a:r>
              <a:rPr lang="en-US" altLang="zh-CN" smtClean="0"/>
              <a:t>Backlight high	40 hours</a:t>
            </a:r>
          </a:p>
          <a:p>
            <a:pPr lvl="1"/>
            <a:endParaRPr lang="en-US" altLang="zh-CN" smtClean="0"/>
          </a:p>
          <a:p>
            <a:r>
              <a:rPr lang="en-US" altLang="zh-CN" smtClean="0"/>
              <a:t>Wi-Fi connection – without other options and connect 1-350</a:t>
            </a:r>
            <a:r>
              <a:rPr lang="el-GR" altLang="zh-CN" smtClean="0"/>
              <a:t>Ω</a:t>
            </a:r>
            <a:r>
              <a:rPr lang="en-US" altLang="zh-CN" smtClean="0"/>
              <a:t> load cell</a:t>
            </a:r>
          </a:p>
          <a:p>
            <a:pPr lvl="1"/>
            <a:r>
              <a:rPr lang="en-US" altLang="zh-CN" smtClean="0"/>
              <a:t>Backlight off	40 hours</a:t>
            </a:r>
          </a:p>
          <a:p>
            <a:pPr lvl="1"/>
            <a:r>
              <a:rPr lang="en-US" altLang="zh-CN" smtClean="0"/>
              <a:t>Backlight high	30 hours</a:t>
            </a:r>
          </a:p>
          <a:p>
            <a:pPr lvl="1"/>
            <a:endParaRPr lang="en-US" altLang="zh-CN" smtClean="0"/>
          </a:p>
          <a:p>
            <a:r>
              <a:rPr lang="en-US" altLang="zh-CN" smtClean="0"/>
              <a:t>Max configuration – with Wi-Fi &amp; Passive CL and connect 4-350</a:t>
            </a:r>
            <a:r>
              <a:rPr lang="el-GR" altLang="zh-CN" smtClean="0"/>
              <a:t>Ω</a:t>
            </a:r>
            <a:r>
              <a:rPr lang="en-US" altLang="zh-CN" smtClean="0"/>
              <a:t> load cells</a:t>
            </a:r>
          </a:p>
          <a:p>
            <a:pPr lvl="1"/>
            <a:r>
              <a:rPr lang="en-US" altLang="zh-CN" smtClean="0"/>
              <a:t>Backlight off	30 hours</a:t>
            </a:r>
          </a:p>
          <a:p>
            <a:pPr lvl="1"/>
            <a:r>
              <a:rPr lang="en-US" altLang="zh-CN" smtClean="0"/>
              <a:t>Backlight high	25 hours</a:t>
            </a:r>
          </a:p>
          <a:p>
            <a:pPr lvl="1"/>
            <a:endParaRPr lang="en-US" altLang="zh-CN" smtClean="0"/>
          </a:p>
          <a:p>
            <a:r>
              <a:rPr lang="en-US" altLang="zh-CN" b="1" smtClean="0"/>
              <a:t>Quickly check battery uptime in Info Page</a:t>
            </a:r>
          </a:p>
          <a:p>
            <a:endParaRPr lang="en-US" altLang="zh-CN" smtClean="0"/>
          </a:p>
        </p:txBody>
      </p:sp>
      <p:sp>
        <p:nvSpPr>
          <p:cNvPr id="43013" name="灯片编号占位符 4"/>
          <p:cNvSpPr>
            <a:spLocks noGrp="1"/>
          </p:cNvSpPr>
          <p:nvPr>
            <p:ph type="sldNum" sz="quarter" idx="10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3203952B-1C85-4117-A7F5-52B083217BCF}" type="slidenum">
              <a:rPr altLang="zh-CN" sz="1400" smtClean="0">
                <a:solidFill>
                  <a:schemeClr val="bg1"/>
                </a:solidFill>
                <a:ea typeface="宋体" panose="02010600030101010101" pitchFamily="2" charset="-122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9</a:t>
            </a:fld>
            <a:endParaRPr lang="en-US" altLang="zh-CN" sz="1400" smtClean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0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For internal use - Confidential</a:t>
            </a:r>
            <a:endParaRPr lang="en-US"/>
          </a:p>
        </p:txBody>
      </p:sp>
      <p:pic>
        <p:nvPicPr>
          <p:cNvPr id="43015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75" y="1022350"/>
            <a:ext cx="112553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5145088"/>
            <a:ext cx="322738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93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METTLER TOLEDO">
      <a:dk1>
        <a:srgbClr val="004696"/>
      </a:dk1>
      <a:lt1>
        <a:srgbClr val="FFFFFF"/>
      </a:lt1>
      <a:dk2>
        <a:srgbClr val="FFFFFF"/>
      </a:dk2>
      <a:lt2>
        <a:srgbClr val="3399FF"/>
      </a:lt2>
      <a:accent1>
        <a:srgbClr val="56A410"/>
      </a:accent1>
      <a:accent2>
        <a:srgbClr val="004696"/>
      </a:accent2>
      <a:accent3>
        <a:srgbClr val="3399FF"/>
      </a:accent3>
      <a:accent4>
        <a:srgbClr val="97CBFF"/>
      </a:accent4>
      <a:accent5>
        <a:srgbClr val="BEF38E"/>
      </a:accent5>
      <a:accent6>
        <a:srgbClr val="E69400"/>
      </a:accent6>
      <a:hlink>
        <a:srgbClr val="004696"/>
      </a:hlink>
      <a:folHlink>
        <a:srgbClr val="97CBFF"/>
      </a:folHlink>
    </a:clrScheme>
    <a:fontScheme name="Arial-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ttler-Toledo-Master">
      <a:fillStyleLst>
        <a:solidFill>
          <a:schemeClr val="phClr"/>
        </a:solidFill>
        <a:solidFill>
          <a:schemeClr val="phClr"/>
        </a:solidFill>
        <a:gradFill>
          <a:gsLst>
            <a:gs pos="0">
              <a:schemeClr val="phClr">
                <a:tint val="100000"/>
                <a:shade val="50000"/>
                <a:satMod val="130000"/>
              </a:schemeClr>
            </a:gs>
            <a:gs pos="80000">
              <a:schemeClr val="phClr">
                <a:tint val="100000"/>
                <a:shade val="90000"/>
                <a:alpha val="100000"/>
                <a:satMod val="130000"/>
              </a:schemeClr>
            </a:gs>
            <a:gs pos="100000">
              <a:schemeClr val="phClr">
                <a:tint val="100000"/>
                <a:shade val="100000"/>
                <a:alpha val="100000"/>
                <a:satMod val="130000"/>
              </a:schemeClr>
            </a:gs>
          </a:gsLst>
          <a:lin ang="16200000" scaled="1"/>
        </a:gradFill>
      </a:fillStyleLst>
      <a:lnStyleLst>
        <a:ln w="6350" cap="flat" cmpd="sng" algn="ctr">
          <a:solidFill>
            <a:schemeClr val="phClr">
              <a:satMod val="150000"/>
            </a:schemeClr>
          </a:solidFill>
          <a:prstDash val="solid"/>
        </a:ln>
        <a:ln w="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5" dist="25400" dir="5400000" algn="bl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  <a:txDef>
      <a:spPr>
        <a:noFill/>
      </a:spPr>
      <a:bodyPr wrap="square" lIns="0" tIns="0" rIns="0" bIns="0" rtlCol="0">
        <a:spAutoFit/>
      </a:bodyPr>
      <a:lstStyle>
        <a:defPPr marL="144000" indent="-144000">
          <a:spcBef>
            <a:spcPts val="400"/>
          </a:spcBef>
          <a:spcAft>
            <a:spcPts val="600"/>
          </a:spcAft>
          <a:buClr>
            <a:schemeClr val="accent1"/>
          </a:buClr>
          <a:buFont typeface="Wingdings" panose="05000000000000000000" pitchFamily="2" charset="2"/>
          <a:buChar char="§"/>
          <a:defRPr sz="1600" dirty="0" err="1" smtClean="0"/>
        </a:defPPr>
      </a:lstStyle>
    </a:txDef>
  </a:objectDefaults>
  <a:extraClrSchemeLst/>
  <a:custClrLst>
    <a:custClr name="MT Green">
      <a:srgbClr val="60B612"/>
    </a:custClr>
    <a:custClr name="MT Blue">
      <a:srgbClr val="004696"/>
    </a:custClr>
    <a:custClr name="MT Cyan">
      <a:srgbClr val="3399FF"/>
    </a:custClr>
  </a:custClrLst>
</a:theme>
</file>

<file path=ppt/theme/theme2.xml><?xml version="1.0" encoding="utf-8"?>
<a:theme xmlns:a="http://schemas.openxmlformats.org/drawingml/2006/main" name="Larissa-Design">
  <a:themeElements>
    <a:clrScheme name="Mettler-Toledo-Colors">
      <a:dk1>
        <a:srgbClr val="004696"/>
      </a:dk1>
      <a:lt1>
        <a:srgbClr val="FFFFFF"/>
      </a:lt1>
      <a:dk2>
        <a:srgbClr val="FFFFFF"/>
      </a:dk2>
      <a:lt2>
        <a:srgbClr val="3399FF"/>
      </a:lt2>
      <a:accent1>
        <a:srgbClr val="004696"/>
      </a:accent1>
      <a:accent2>
        <a:srgbClr val="3399FF"/>
      </a:accent2>
      <a:accent3>
        <a:srgbClr val="93CCFF"/>
      </a:accent3>
      <a:accent4>
        <a:srgbClr val="60B612"/>
      </a:accent4>
      <a:accent5>
        <a:srgbClr val="CCF595"/>
      </a:accent5>
      <a:accent6>
        <a:srgbClr val="E69400"/>
      </a:accent6>
      <a:hlink>
        <a:srgbClr val="004696"/>
      </a:hlink>
      <a:folHlink>
        <a:srgbClr val="70B711"/>
      </a:folHlink>
    </a:clrScheme>
    <a:fontScheme name="Arial-Font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Mettler-Toledo-Colors">
      <a:dk1>
        <a:srgbClr val="004696"/>
      </a:dk1>
      <a:lt1>
        <a:srgbClr val="FFFFFF"/>
      </a:lt1>
      <a:dk2>
        <a:srgbClr val="FFFFFF"/>
      </a:dk2>
      <a:lt2>
        <a:srgbClr val="3399FF"/>
      </a:lt2>
      <a:accent1>
        <a:srgbClr val="004696"/>
      </a:accent1>
      <a:accent2>
        <a:srgbClr val="3399FF"/>
      </a:accent2>
      <a:accent3>
        <a:srgbClr val="93CCFF"/>
      </a:accent3>
      <a:accent4>
        <a:srgbClr val="60B612"/>
      </a:accent4>
      <a:accent5>
        <a:srgbClr val="CCF595"/>
      </a:accent5>
      <a:accent6>
        <a:srgbClr val="E69400"/>
      </a:accent6>
      <a:hlink>
        <a:srgbClr val="004696"/>
      </a:hlink>
      <a:folHlink>
        <a:srgbClr val="70B711"/>
      </a:folHlink>
    </a:clrScheme>
    <a:fontScheme name="Arial-Font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23b9c5-7da9-47aa-9b50-44d34d90a0d4" xsi:nil="true"/>
    <lcf76f155ced4ddcb4097134ff3c332f xmlns="d50f1e5a-207f-4834-831d-4c311ddbde72">
      <Terms xmlns="http://schemas.microsoft.com/office/infopath/2007/PartnerControls"/>
    </lcf76f155ced4ddcb4097134ff3c332f>
    <SharedWithUsers xmlns="d723b9c5-7da9-47aa-9b50-44d34d90a0d4">
      <UserInfo>
        <DisplayName/>
        <AccountId xsi:nil="true"/>
        <AccountType/>
      </UserInfo>
    </SharedWithUsers>
    <MediaLengthInSeconds xmlns="d50f1e5a-207f-4834-831d-4c311ddbde7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1FB69038F39345AFA2D73B82BD1C8B" ma:contentTypeVersion="18" ma:contentTypeDescription="Een nieuw document maken." ma:contentTypeScope="" ma:versionID="d63bb3d9ec681ad5d5f853adf26b52b9">
  <xsd:schema xmlns:xsd="http://www.w3.org/2001/XMLSchema" xmlns:xs="http://www.w3.org/2001/XMLSchema" xmlns:p="http://schemas.microsoft.com/office/2006/metadata/properties" xmlns:ns2="d50f1e5a-207f-4834-831d-4c311ddbde72" xmlns:ns3="d723b9c5-7da9-47aa-9b50-44d34d90a0d4" targetNamespace="http://schemas.microsoft.com/office/2006/metadata/properties" ma:root="true" ma:fieldsID="69b73c5d5cddba6987c44bb85bb2f6b6" ns2:_="" ns3:_="">
    <xsd:import namespace="d50f1e5a-207f-4834-831d-4c311ddbde72"/>
    <xsd:import namespace="d723b9c5-7da9-47aa-9b50-44d34d90a0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0f1e5a-207f-4834-831d-4c311ddbde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2143212f-dae3-4c57-b9e0-8dfafc6b5f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3b9c5-7da9-47aa-9b50-44d34d90a0d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bcc136c-927d-4478-8d19-2380c464843d}" ma:internalName="TaxCatchAll" ma:showField="CatchAllData" ma:web="d723b9c5-7da9-47aa-9b50-44d34d90a0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1FF90A-869A-4737-98DE-A0E776802F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925073-8EF3-40E8-B9A0-AEB0F28510E6}">
  <ds:schemaRefs>
    <ds:schemaRef ds:uri="76aaac23-4e30-4bfe-8dfb-6436ac0846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baf83c83-f5cb-4420-869d-ea2609959773"/>
    <ds:schemaRef ds:uri="http://purl.org/dc/elements/1.1/"/>
    <ds:schemaRef ds:uri="http://schemas.microsoft.com/office/2006/metadata/properties"/>
    <ds:schemaRef ds:uri="http://schemas.microsoft.com/sharepoint/v4"/>
    <ds:schemaRef ds:uri="83f65d82-8275-47b5-a4cb-52034be96edb"/>
    <ds:schemaRef ds:uri="16e80a29-b986-423e-b931-357e448099d6"/>
    <ds:schemaRef ds:uri="70a63958-002d-4383-ab9d-f2e641743dbb"/>
    <ds:schemaRef ds:uri="http://purl.org/dc/terms/"/>
    <ds:schemaRef ds:uri="8d27aeb8-61c2-4a45-a351-1a2d0d87409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7A1EBDD-E673-448F-B7DB-5D5F70663B3E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719</Words>
  <Application>Microsoft Office PowerPoint</Application>
  <PresentationFormat>Bildschirmpräsentation (4:3)</PresentationFormat>
  <Paragraphs>221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宋体</vt:lpstr>
      <vt:lpstr>Arial</vt:lpstr>
      <vt:lpstr>黑体</vt:lpstr>
      <vt:lpstr>Times New Roman</vt:lpstr>
      <vt:lpstr>Wingdings</vt:lpstr>
      <vt:lpstr>blank</vt:lpstr>
      <vt:lpstr>IND256x Weighing Terminal</vt:lpstr>
      <vt:lpstr>Product Design - Profile</vt:lpstr>
      <vt:lpstr>Product Design -  Front Cover</vt:lpstr>
      <vt:lpstr>Product Design - Rear Part</vt:lpstr>
      <vt:lpstr>Product Design - Interface</vt:lpstr>
      <vt:lpstr>Key Applications</vt:lpstr>
      <vt:lpstr>IND256x Ordering</vt:lpstr>
      <vt:lpstr>Production Design – Wi-Fi Option</vt:lpstr>
      <vt:lpstr>Battery Uptime</vt:lpstr>
      <vt:lpstr>Service – Spare Parts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2017-04-08T23:09:52Z</dcterms:created>
  <dcterms:modified xsi:type="dcterms:W3CDTF">2019-10-11T13:54:52Z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0x010100EF1FB69038F39345AFA2D73B82BD1C8B</vt:lpwstr>
  </property>
  <property fmtid="{D5CDD505-2E9C-101B-9397-08002B2CF9AE}" pid="3" name="GUID">
    <vt:lpwstr>dae5e6fb-5501-47c0-925b-f4b68afbf2d9</vt:lpwstr>
  </property>
  <property fmtid="{D5CDD505-2E9C-101B-9397-08002B2CF9AE}" pid="4" name="Order">
    <vt:r8>3954000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  <property fmtid="{D5CDD505-2E9C-101B-9397-08002B2CF9AE}" pid="13" name="MediaServiceImageTags">
    <vt:lpwstr/>
  </property>
</Properties>
</file>

<file path=userCustomization/customUI.xml><?xml version="1.0" encoding="utf-8"?>
<mso:customUI xmlns:doc="http://schemas.microsoft.com/office/2006/01/customui/currentDocument" xmlns:mso="http://schemas.microsoft.com/office/2006/01/customui">
  <mso:ribbon>
    <mso:qat>
      <mso:documentControls>
        <mso:separator idQ="doc:sep1" visible="true"/>
        <mso:separator idQ="doc:sep2" visible="true"/>
        <mso:control idQ="mso:FileProperties" visible="true"/>
        <mso:control idQ="mso:GridSettings" visible="true"/>
        <mso:control idQ="mso:HeaderFooterInsert" visible="true"/>
        <mso:separator idQ="doc:sep3" visible="true"/>
        <mso:control idQ="mso:SlideNewGallery" visible="true"/>
        <mso:control idQ="mso:SlideLayoutGallery" visible="true"/>
        <mso:separator idQ="doc:sep6" visible="true"/>
        <mso:control idQ="mso:OutlineDemote" visible="true"/>
        <mso:control idQ="mso:OutlinePromote" visible="true"/>
        <mso:separator idQ="doc:sep4" visible="true"/>
        <mso:separator idQ="doc:sep5" visible="true"/>
      </mso:documentControls>
    </mso:qat>
  </mso:ribbon>
</mso:customUI>
</file>